
<file path=[Content_Types].xml><?xml version="1.0" encoding="utf-8"?>
<Types xmlns="http://schemas.openxmlformats.org/package/2006/content-types">
  <Default Extension="bmp" ContentType="image/bmp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74" r:id="rId2"/>
    <p:sldId id="370" r:id="rId3"/>
    <p:sldId id="258" r:id="rId4"/>
    <p:sldId id="371" r:id="rId5"/>
    <p:sldId id="373" r:id="rId6"/>
    <p:sldId id="375" r:id="rId7"/>
    <p:sldId id="376" r:id="rId8"/>
    <p:sldId id="390" r:id="rId9"/>
    <p:sldId id="391" r:id="rId10"/>
    <p:sldId id="392" r:id="rId11"/>
    <p:sldId id="393" r:id="rId12"/>
    <p:sldId id="394" r:id="rId13"/>
    <p:sldId id="377" r:id="rId14"/>
    <p:sldId id="395" r:id="rId15"/>
    <p:sldId id="378" r:id="rId16"/>
    <p:sldId id="379" r:id="rId17"/>
    <p:sldId id="409" r:id="rId18"/>
    <p:sldId id="410" r:id="rId19"/>
    <p:sldId id="397" r:id="rId20"/>
    <p:sldId id="398" r:id="rId21"/>
    <p:sldId id="411" r:id="rId22"/>
    <p:sldId id="425" r:id="rId23"/>
    <p:sldId id="412" r:id="rId24"/>
    <p:sldId id="399" r:id="rId25"/>
    <p:sldId id="413" r:id="rId26"/>
    <p:sldId id="400" r:id="rId27"/>
    <p:sldId id="414" r:id="rId28"/>
    <p:sldId id="415" r:id="rId29"/>
    <p:sldId id="401" r:id="rId30"/>
    <p:sldId id="416" r:id="rId31"/>
    <p:sldId id="417" r:id="rId32"/>
    <p:sldId id="380" r:id="rId33"/>
    <p:sldId id="420" r:id="rId34"/>
    <p:sldId id="381" r:id="rId35"/>
    <p:sldId id="418" r:id="rId36"/>
    <p:sldId id="419" r:id="rId37"/>
    <p:sldId id="421" r:id="rId38"/>
    <p:sldId id="422" r:id="rId39"/>
    <p:sldId id="423" r:id="rId40"/>
    <p:sldId id="382" r:id="rId41"/>
    <p:sldId id="383" r:id="rId42"/>
    <p:sldId id="402" r:id="rId43"/>
    <p:sldId id="424" r:id="rId44"/>
    <p:sldId id="384" r:id="rId45"/>
    <p:sldId id="404" r:id="rId46"/>
    <p:sldId id="405" r:id="rId47"/>
    <p:sldId id="406" r:id="rId48"/>
    <p:sldId id="407" r:id="rId49"/>
    <p:sldId id="408" r:id="rId50"/>
    <p:sldId id="386" r:id="rId51"/>
    <p:sldId id="387" r:id="rId52"/>
    <p:sldId id="388" r:id="rId53"/>
    <p:sldId id="389" r:id="rId5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7B7B"/>
    <a:srgbClr val="595959"/>
    <a:srgbClr val="F5F5F5"/>
    <a:srgbClr val="C14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1FF72E-CFD1-4240-90F6-A7FE34E6CA8F}" v="1712" dt="2021-11-07T16:47:56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 autoAdjust="0"/>
    <p:restoredTop sz="84233" autoAdjust="0"/>
  </p:normalViewPr>
  <p:slideViewPr>
    <p:cSldViewPr>
      <p:cViewPr varScale="1">
        <p:scale>
          <a:sx n="64" d="100"/>
          <a:sy n="64" d="100"/>
        </p:scale>
        <p:origin x="1266" y="90"/>
      </p:cViewPr>
      <p:guideLst>
        <p:guide orient="horz" pos="2160"/>
        <p:guide pos="2880"/>
      </p:guideLst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 재희" userId="a7689f3a445a5442" providerId="LiveId" clId="{FA1FF72E-CFD1-4240-90F6-A7FE34E6CA8F}"/>
    <pc:docChg chg="undo redo custSel addSld delSld modSld sldOrd">
      <pc:chgData name="최 재희" userId="a7689f3a445a5442" providerId="LiveId" clId="{FA1FF72E-CFD1-4240-90F6-A7FE34E6CA8F}" dt="2021-11-07T16:47:54.572" v="19399" actId="20577"/>
      <pc:docMkLst>
        <pc:docMk/>
      </pc:docMkLst>
      <pc:sldChg chg="modNotesTx">
        <pc:chgData name="최 재희" userId="a7689f3a445a5442" providerId="LiveId" clId="{FA1FF72E-CFD1-4240-90F6-A7FE34E6CA8F}" dt="2021-11-07T15:34:57.409" v="5656" actId="20577"/>
        <pc:sldMkLst>
          <pc:docMk/>
          <pc:sldMk cId="0" sldId="258"/>
        </pc:sldMkLst>
      </pc:sldChg>
      <pc:sldChg chg="modNotesTx">
        <pc:chgData name="최 재희" userId="a7689f3a445a5442" providerId="LiveId" clId="{FA1FF72E-CFD1-4240-90F6-A7FE34E6CA8F}" dt="2021-11-07T15:34:21.253" v="5482" actId="6549"/>
        <pc:sldMkLst>
          <pc:docMk/>
          <pc:sldMk cId="3879741620" sldId="274"/>
        </pc:sldMkLst>
      </pc:sldChg>
      <pc:sldChg chg="del">
        <pc:chgData name="최 재희" userId="a7689f3a445a5442" providerId="LiveId" clId="{FA1FF72E-CFD1-4240-90F6-A7FE34E6CA8F}" dt="2021-11-07T15:26:03.440" v="4539" actId="47"/>
        <pc:sldMkLst>
          <pc:docMk/>
          <pc:sldMk cId="3456904063" sldId="368"/>
        </pc:sldMkLst>
      </pc:sldChg>
      <pc:sldChg chg="modNotesTx">
        <pc:chgData name="최 재희" userId="a7689f3a445a5442" providerId="LiveId" clId="{FA1FF72E-CFD1-4240-90F6-A7FE34E6CA8F}" dt="2021-11-07T15:34:43.052" v="5633" actId="20577"/>
        <pc:sldMkLst>
          <pc:docMk/>
          <pc:sldMk cId="0" sldId="370"/>
        </pc:sldMkLst>
      </pc:sldChg>
      <pc:sldChg chg="modNotesTx">
        <pc:chgData name="최 재희" userId="a7689f3a445a5442" providerId="LiveId" clId="{FA1FF72E-CFD1-4240-90F6-A7FE34E6CA8F}" dt="2021-11-07T15:35:24.481" v="5774" actId="20577"/>
        <pc:sldMkLst>
          <pc:docMk/>
          <pc:sldMk cId="1224312006" sldId="371"/>
        </pc:sldMkLst>
      </pc:sldChg>
      <pc:sldChg chg="del">
        <pc:chgData name="최 재희" userId="a7689f3a445a5442" providerId="LiveId" clId="{FA1FF72E-CFD1-4240-90F6-A7FE34E6CA8F}" dt="2021-11-07T15:26:02.193" v="4537" actId="47"/>
        <pc:sldMkLst>
          <pc:docMk/>
          <pc:sldMk cId="2107711369" sldId="372"/>
        </pc:sldMkLst>
      </pc:sldChg>
      <pc:sldChg chg="modNotesTx">
        <pc:chgData name="최 재희" userId="a7689f3a445a5442" providerId="LiveId" clId="{FA1FF72E-CFD1-4240-90F6-A7FE34E6CA8F}" dt="2021-11-07T15:38:49.603" v="6600" actId="20577"/>
        <pc:sldMkLst>
          <pc:docMk/>
          <pc:sldMk cId="2497946716" sldId="373"/>
        </pc:sldMkLst>
      </pc:sldChg>
      <pc:sldChg chg="del">
        <pc:chgData name="최 재희" userId="a7689f3a445a5442" providerId="LiveId" clId="{FA1FF72E-CFD1-4240-90F6-A7FE34E6CA8F}" dt="2021-11-07T15:26:02.791" v="4538" actId="47"/>
        <pc:sldMkLst>
          <pc:docMk/>
          <pc:sldMk cId="2957606473" sldId="374"/>
        </pc:sldMkLst>
      </pc:sldChg>
      <pc:sldChg chg="modNotesTx">
        <pc:chgData name="최 재희" userId="a7689f3a445a5442" providerId="LiveId" clId="{FA1FF72E-CFD1-4240-90F6-A7FE34E6CA8F}" dt="2021-11-07T15:44:52.743" v="6621" actId="20577"/>
        <pc:sldMkLst>
          <pc:docMk/>
          <pc:sldMk cId="2555615386" sldId="375"/>
        </pc:sldMkLst>
      </pc:sldChg>
      <pc:sldChg chg="addSp delSp modSp mod modNotesTx">
        <pc:chgData name="최 재희" userId="a7689f3a445a5442" providerId="LiveId" clId="{FA1FF72E-CFD1-4240-90F6-A7FE34E6CA8F}" dt="2021-11-07T15:47:13.229" v="7028" actId="20577"/>
        <pc:sldMkLst>
          <pc:docMk/>
          <pc:sldMk cId="1496227085" sldId="376"/>
        </pc:sldMkLst>
        <pc:spChg chg="mod">
          <ac:chgData name="최 재희" userId="a7689f3a445a5442" providerId="LiveId" clId="{FA1FF72E-CFD1-4240-90F6-A7FE34E6CA8F}" dt="2021-11-07T13:49:41.288" v="1139" actId="164"/>
          <ac:spMkLst>
            <pc:docMk/>
            <pc:sldMk cId="1496227085" sldId="376"/>
            <ac:spMk id="22" creationId="{1BBD013A-2314-40B6-92BE-3D0D26898ECE}"/>
          </ac:spMkLst>
        </pc:spChg>
        <pc:spChg chg="del">
          <ac:chgData name="최 재희" userId="a7689f3a445a5442" providerId="LiveId" clId="{FA1FF72E-CFD1-4240-90F6-A7FE34E6CA8F}" dt="2021-11-07T08:12:29.126" v="16" actId="478"/>
          <ac:spMkLst>
            <pc:docMk/>
            <pc:sldMk cId="1496227085" sldId="376"/>
            <ac:spMk id="24" creationId="{C252F492-54F9-4B3B-868E-763628ECC024}"/>
          </ac:spMkLst>
        </pc:spChg>
        <pc:grpChg chg="add mod">
          <ac:chgData name="최 재희" userId="a7689f3a445a5442" providerId="LiveId" clId="{FA1FF72E-CFD1-4240-90F6-A7FE34E6CA8F}" dt="2021-11-07T13:49:41.288" v="1139" actId="164"/>
          <ac:grpSpMkLst>
            <pc:docMk/>
            <pc:sldMk cId="1496227085" sldId="376"/>
            <ac:grpSpMk id="2" creationId="{9488CC38-36CE-4EC5-A808-4D8262FBC308}"/>
          </ac:grpSpMkLst>
        </pc:grpChg>
        <pc:grpChg chg="add mod">
          <ac:chgData name="최 재희" userId="a7689f3a445a5442" providerId="LiveId" clId="{FA1FF72E-CFD1-4240-90F6-A7FE34E6CA8F}" dt="2021-11-07T08:13:28.802" v="47" actId="1076"/>
          <ac:grpSpMkLst>
            <pc:docMk/>
            <pc:sldMk cId="1496227085" sldId="376"/>
            <ac:grpSpMk id="15" creationId="{EEC8FB4C-35CE-4650-AB1A-463161BF1112}"/>
          </ac:grpSpMkLst>
        </pc:grpChg>
        <pc:grpChg chg="add del mod">
          <ac:chgData name="최 재희" userId="a7689f3a445a5442" providerId="LiveId" clId="{FA1FF72E-CFD1-4240-90F6-A7FE34E6CA8F}" dt="2021-11-07T13:49:23.098" v="1130" actId="165"/>
          <ac:grpSpMkLst>
            <pc:docMk/>
            <pc:sldMk cId="1496227085" sldId="376"/>
            <ac:grpSpMk id="16" creationId="{4F7A55FC-6DC1-4A00-A02B-AFB775FAE470}"/>
          </ac:grpSpMkLst>
        </pc:grpChg>
        <pc:grpChg chg="add mod">
          <ac:chgData name="최 재희" userId="a7689f3a445a5442" providerId="LiveId" clId="{FA1FF72E-CFD1-4240-90F6-A7FE34E6CA8F}" dt="2021-11-07T08:14:18.999" v="88" actId="14100"/>
          <ac:grpSpMkLst>
            <pc:docMk/>
            <pc:sldMk cId="1496227085" sldId="376"/>
            <ac:grpSpMk id="25" creationId="{B9004FBE-D2EF-4268-9412-08B4C13E942D}"/>
          </ac:grpSpMkLst>
        </pc:grpChg>
        <pc:grpChg chg="del">
          <ac:chgData name="최 재희" userId="a7689f3a445a5442" providerId="LiveId" clId="{FA1FF72E-CFD1-4240-90F6-A7FE34E6CA8F}" dt="2021-11-07T08:13:25.535" v="46" actId="478"/>
          <ac:grpSpMkLst>
            <pc:docMk/>
            <pc:sldMk cId="1496227085" sldId="376"/>
            <ac:grpSpMk id="1002" creationId="{00000000-0000-0000-0000-000000000000}"/>
          </ac:grpSpMkLst>
        </pc:grpChg>
        <pc:graphicFrameChg chg="del">
          <ac:chgData name="최 재희" userId="a7689f3a445a5442" providerId="LiveId" clId="{FA1FF72E-CFD1-4240-90F6-A7FE34E6CA8F}" dt="2021-11-07T08:11:34.605" v="0" actId="478"/>
          <ac:graphicFrameMkLst>
            <pc:docMk/>
            <pc:sldMk cId="1496227085" sldId="376"/>
            <ac:graphicFrameMk id="5" creationId="{C99E8DB9-CDF0-4039-B84F-1ACB7A1156DB}"/>
          </ac:graphicFrameMkLst>
        </pc:graphicFrameChg>
        <pc:picChg chg="add mod topLvl">
          <ac:chgData name="최 재희" userId="a7689f3a445a5442" providerId="LiveId" clId="{FA1FF72E-CFD1-4240-90F6-A7FE34E6CA8F}" dt="2021-11-07T13:49:41.288" v="1139" actId="164"/>
          <ac:picMkLst>
            <pc:docMk/>
            <pc:sldMk cId="1496227085" sldId="376"/>
            <ac:picMk id="7" creationId="{F9034E4D-DF82-4FC4-85A9-F17E54D6F815}"/>
          </ac:picMkLst>
        </pc:picChg>
        <pc:picChg chg="add mod topLvl">
          <ac:chgData name="최 재희" userId="a7689f3a445a5442" providerId="LiveId" clId="{FA1FF72E-CFD1-4240-90F6-A7FE34E6CA8F}" dt="2021-11-07T13:49:41.288" v="1139" actId="164"/>
          <ac:picMkLst>
            <pc:docMk/>
            <pc:sldMk cId="1496227085" sldId="376"/>
            <ac:picMk id="10" creationId="{68E1207C-2AA5-4F52-9544-A95F7FE993EF}"/>
          </ac:picMkLst>
        </pc:picChg>
        <pc:picChg chg="add mod">
          <ac:chgData name="최 재희" userId="a7689f3a445a5442" providerId="LiveId" clId="{FA1FF72E-CFD1-4240-90F6-A7FE34E6CA8F}" dt="2021-11-07T08:12:22.991" v="8" actId="164"/>
          <ac:picMkLst>
            <pc:docMk/>
            <pc:sldMk cId="1496227085" sldId="376"/>
            <ac:picMk id="12" creationId="{9ADA3811-E4C7-41C4-A73C-BD4B78F7CAA8}"/>
          </ac:picMkLst>
        </pc:picChg>
        <pc:picChg chg="add mod">
          <ac:chgData name="최 재희" userId="a7689f3a445a5442" providerId="LiveId" clId="{FA1FF72E-CFD1-4240-90F6-A7FE34E6CA8F}" dt="2021-11-07T08:12:22.991" v="8" actId="164"/>
          <ac:picMkLst>
            <pc:docMk/>
            <pc:sldMk cId="1496227085" sldId="376"/>
            <ac:picMk id="14" creationId="{1F60560C-A492-4D66-9F24-4B0DA7AA91B2}"/>
          </ac:picMkLst>
        </pc:picChg>
        <pc:picChg chg="mod">
          <ac:chgData name="최 재희" userId="a7689f3a445a5442" providerId="LiveId" clId="{FA1FF72E-CFD1-4240-90F6-A7FE34E6CA8F}" dt="2021-11-07T08:14:08.008" v="84"/>
          <ac:picMkLst>
            <pc:docMk/>
            <pc:sldMk cId="1496227085" sldId="376"/>
            <ac:picMk id="26" creationId="{F350EC00-1F63-4710-860A-74FC28B2003F}"/>
          </ac:picMkLst>
        </pc:picChg>
      </pc:sldChg>
      <pc:sldChg chg="delSp modSp del mod">
        <pc:chgData name="최 재희" userId="a7689f3a445a5442" providerId="LiveId" clId="{FA1FF72E-CFD1-4240-90F6-A7FE34E6CA8F}" dt="2021-11-07T08:24:54.558" v="284" actId="2696"/>
        <pc:sldMkLst>
          <pc:docMk/>
          <pc:sldMk cId="78270257" sldId="377"/>
        </pc:sldMkLst>
        <pc:spChg chg="mod">
          <ac:chgData name="최 재희" userId="a7689f3a445a5442" providerId="LiveId" clId="{FA1FF72E-CFD1-4240-90F6-A7FE34E6CA8F}" dt="2021-11-07T08:13:58.810" v="83" actId="20577"/>
          <ac:spMkLst>
            <pc:docMk/>
            <pc:sldMk cId="78270257" sldId="377"/>
            <ac:spMk id="17" creationId="{00000000-0000-0000-0000-000000000000}"/>
          </ac:spMkLst>
        </pc:spChg>
        <pc:spChg chg="mod">
          <ac:chgData name="최 재희" userId="a7689f3a445a5442" providerId="LiveId" clId="{FA1FF72E-CFD1-4240-90F6-A7FE34E6CA8F}" dt="2021-11-07T08:17:38.365" v="127" actId="1038"/>
          <ac:spMkLst>
            <pc:docMk/>
            <pc:sldMk cId="78270257" sldId="377"/>
            <ac:spMk id="19" creationId="{D8C95170-9E03-480C-B911-AC364BE0D429}"/>
          </ac:spMkLst>
        </pc:spChg>
        <pc:spChg chg="mod">
          <ac:chgData name="최 재희" userId="a7689f3a445a5442" providerId="LiveId" clId="{FA1FF72E-CFD1-4240-90F6-A7FE34E6CA8F}" dt="2021-11-07T08:17:38.365" v="127" actId="1038"/>
          <ac:spMkLst>
            <pc:docMk/>
            <pc:sldMk cId="78270257" sldId="377"/>
            <ac:spMk id="22" creationId="{1BBD013A-2314-40B6-92BE-3D0D26898ECE}"/>
          </ac:spMkLst>
        </pc:spChg>
        <pc:spChg chg="del">
          <ac:chgData name="최 재희" userId="a7689f3a445a5442" providerId="LiveId" clId="{FA1FF72E-CFD1-4240-90F6-A7FE34E6CA8F}" dt="2021-11-07T08:17:41.379" v="128" actId="478"/>
          <ac:spMkLst>
            <pc:docMk/>
            <pc:sldMk cId="78270257" sldId="377"/>
            <ac:spMk id="23" creationId="{37CDFB54-B380-4F5A-96E4-E1BE41074292}"/>
          </ac:spMkLst>
        </pc:spChg>
        <pc:spChg chg="del">
          <ac:chgData name="최 재희" userId="a7689f3a445a5442" providerId="LiveId" clId="{FA1FF72E-CFD1-4240-90F6-A7FE34E6CA8F}" dt="2021-11-07T08:17:41.379" v="128" actId="478"/>
          <ac:spMkLst>
            <pc:docMk/>
            <pc:sldMk cId="78270257" sldId="377"/>
            <ac:spMk id="25" creationId="{C74DA707-5FF7-4E19-8CAB-CCA9D062927F}"/>
          </ac:spMkLst>
        </pc:spChg>
      </pc:sldChg>
      <pc:sldChg chg="addSp delSp modSp add mod modNotesTx">
        <pc:chgData name="최 재희" userId="a7689f3a445a5442" providerId="LiveId" clId="{FA1FF72E-CFD1-4240-90F6-A7FE34E6CA8F}" dt="2021-11-07T15:49:07.188" v="7565" actId="20577"/>
        <pc:sldMkLst>
          <pc:docMk/>
          <pc:sldMk cId="2820970343" sldId="377"/>
        </pc:sldMkLst>
        <pc:spChg chg="add del mod">
          <ac:chgData name="최 재희" userId="a7689f3a445a5442" providerId="LiveId" clId="{FA1FF72E-CFD1-4240-90F6-A7FE34E6CA8F}" dt="2021-11-07T10:39:00.487" v="319" actId="478"/>
          <ac:spMkLst>
            <pc:docMk/>
            <pc:sldMk cId="2820970343" sldId="377"/>
            <ac:spMk id="4" creationId="{C3469873-889E-419D-8B40-84BAC6ADDFCA}"/>
          </ac:spMkLst>
        </pc:spChg>
        <pc:spChg chg="mod">
          <ac:chgData name="최 재희" userId="a7689f3a445a5442" providerId="LiveId" clId="{FA1FF72E-CFD1-4240-90F6-A7FE34E6CA8F}" dt="2021-11-07T08:24:58.819" v="287" actId="20577"/>
          <ac:spMkLst>
            <pc:docMk/>
            <pc:sldMk cId="2820970343" sldId="377"/>
            <ac:spMk id="19" creationId="{D8C95170-9E03-480C-B911-AC364BE0D429}"/>
          </ac:spMkLst>
        </pc:spChg>
        <pc:spChg chg="mod">
          <ac:chgData name="최 재희" userId="a7689f3a445a5442" providerId="LiveId" clId="{FA1FF72E-CFD1-4240-90F6-A7FE34E6CA8F}" dt="2021-11-07T08:25:02.872" v="305"/>
          <ac:spMkLst>
            <pc:docMk/>
            <pc:sldMk cId="2820970343" sldId="377"/>
            <ac:spMk id="22" creationId="{1BBD013A-2314-40B6-92BE-3D0D26898ECE}"/>
          </ac:spMkLst>
        </pc:spChg>
        <pc:graphicFrameChg chg="add mod modGraphic">
          <ac:chgData name="최 재희" userId="a7689f3a445a5442" providerId="LiveId" clId="{FA1FF72E-CFD1-4240-90F6-A7FE34E6CA8F}" dt="2021-11-07T08:25:50.581" v="317" actId="14734"/>
          <ac:graphicFrameMkLst>
            <pc:docMk/>
            <pc:sldMk cId="2820970343" sldId="377"/>
            <ac:graphicFrameMk id="2" creationId="{3CF0DE38-A050-435B-A6CC-F657E58E0088}"/>
          </ac:graphicFrameMkLst>
        </pc:graphicFrameChg>
      </pc:sldChg>
      <pc:sldChg chg="addSp delSp modSp mod ord modNotesTx">
        <pc:chgData name="최 재희" userId="a7689f3a445a5442" providerId="LiveId" clId="{FA1FF72E-CFD1-4240-90F6-A7FE34E6CA8F}" dt="2021-11-07T15:54:03.910" v="8822" actId="20577"/>
        <pc:sldMkLst>
          <pc:docMk/>
          <pc:sldMk cId="110671961" sldId="378"/>
        </pc:sldMkLst>
        <pc:spChg chg="add del mod">
          <ac:chgData name="최 재희" userId="a7689f3a445a5442" providerId="LiveId" clId="{FA1FF72E-CFD1-4240-90F6-A7FE34E6CA8F}" dt="2021-11-07T10:44:55.931" v="333"/>
          <ac:spMkLst>
            <pc:docMk/>
            <pc:sldMk cId="110671961" sldId="378"/>
            <ac:spMk id="4" creationId="{10650FA9-413B-482B-A860-CE2F77072ED1}"/>
          </ac:spMkLst>
        </pc:spChg>
        <pc:spChg chg="mod">
          <ac:chgData name="최 재희" userId="a7689f3a445a5442" providerId="LiveId" clId="{FA1FF72E-CFD1-4240-90F6-A7FE34E6CA8F}" dt="2021-11-07T10:44:58.204" v="335" actId="1076"/>
          <ac:spMkLst>
            <pc:docMk/>
            <pc:sldMk cId="110671961" sldId="378"/>
            <ac:spMk id="18" creationId="{00000000-0000-0000-0000-000000000000}"/>
          </ac:spMkLst>
        </pc:spChg>
        <pc:spChg chg="add del mod">
          <ac:chgData name="최 재희" userId="a7689f3a445a5442" providerId="LiveId" clId="{FA1FF72E-CFD1-4240-90F6-A7FE34E6CA8F}" dt="2021-11-07T12:31:45.145" v="435" actId="478"/>
          <ac:spMkLst>
            <pc:docMk/>
            <pc:sldMk cId="110671961" sldId="378"/>
            <ac:spMk id="21" creationId="{B7BC3D26-99D2-4998-BB01-AC64994765EB}"/>
          </ac:spMkLst>
        </pc:spChg>
        <pc:spChg chg="add mod">
          <ac:chgData name="최 재희" userId="a7689f3a445a5442" providerId="LiveId" clId="{FA1FF72E-CFD1-4240-90F6-A7FE34E6CA8F}" dt="2021-11-07T12:32:24.143" v="499"/>
          <ac:spMkLst>
            <pc:docMk/>
            <pc:sldMk cId="110671961" sldId="378"/>
            <ac:spMk id="24" creationId="{98D9CFBD-435C-4AE2-AD7E-9DBCD7BA7971}"/>
          </ac:spMkLst>
        </pc:spChg>
        <pc:spChg chg="mod">
          <ac:chgData name="최 재희" userId="a7689f3a445a5442" providerId="LiveId" clId="{FA1FF72E-CFD1-4240-90F6-A7FE34E6CA8F}" dt="2021-11-07T12:30:18.391" v="371" actId="1076"/>
          <ac:spMkLst>
            <pc:docMk/>
            <pc:sldMk cId="110671961" sldId="378"/>
            <ac:spMk id="27" creationId="{FD551E79-57A8-4315-9DD1-9ADCBD51FEF3}"/>
          </ac:spMkLst>
        </pc:spChg>
        <pc:graphicFrameChg chg="add del mod modGraphic">
          <ac:chgData name="최 재희" userId="a7689f3a445a5442" providerId="LiveId" clId="{FA1FF72E-CFD1-4240-90F6-A7FE34E6CA8F}" dt="2021-11-07T10:44:55.931" v="333"/>
          <ac:graphicFrameMkLst>
            <pc:docMk/>
            <pc:sldMk cId="110671961" sldId="378"/>
            <ac:graphicFrameMk id="2" creationId="{1789E35D-25A6-480E-9CD2-8E61761F7073}"/>
          </ac:graphicFrameMkLst>
        </pc:graphicFrameChg>
        <pc:picChg chg="add del">
          <ac:chgData name="최 재희" userId="a7689f3a445a5442" providerId="LiveId" clId="{FA1FF72E-CFD1-4240-90F6-A7FE34E6CA8F}" dt="2021-11-07T12:28:54.775" v="337" actId="478"/>
          <ac:picMkLst>
            <pc:docMk/>
            <pc:sldMk cId="110671961" sldId="378"/>
            <ac:picMk id="7" creationId="{46D25C33-8CFB-4CA1-903E-E716DEF785CB}"/>
          </ac:picMkLst>
        </pc:picChg>
        <pc:picChg chg="add del mod modCrop">
          <ac:chgData name="최 재희" userId="a7689f3a445a5442" providerId="LiveId" clId="{FA1FF72E-CFD1-4240-90F6-A7FE34E6CA8F}" dt="2021-11-07T12:31:43.335" v="433" actId="478"/>
          <ac:picMkLst>
            <pc:docMk/>
            <pc:sldMk cId="110671961" sldId="378"/>
            <ac:picMk id="20" creationId="{58B7BC17-08DC-474F-BE35-F5C72F6837F2}"/>
          </ac:picMkLst>
        </pc:picChg>
        <pc:picChg chg="add del mod">
          <ac:chgData name="최 재희" userId="a7689f3a445a5442" providerId="LiveId" clId="{FA1FF72E-CFD1-4240-90F6-A7FE34E6CA8F}" dt="2021-11-07T12:31:43.826" v="434" actId="478"/>
          <ac:picMkLst>
            <pc:docMk/>
            <pc:sldMk cId="110671961" sldId="378"/>
            <ac:picMk id="23" creationId="{AB6AAF52-D6AF-42C6-84A4-471A0332F5A6}"/>
          </ac:picMkLst>
        </pc:picChg>
        <pc:picChg chg="add mod">
          <ac:chgData name="최 재희" userId="a7689f3a445a5442" providerId="LiveId" clId="{FA1FF72E-CFD1-4240-90F6-A7FE34E6CA8F}" dt="2021-11-07T12:31:37.918" v="431"/>
          <ac:picMkLst>
            <pc:docMk/>
            <pc:sldMk cId="110671961" sldId="378"/>
            <ac:picMk id="25" creationId="{040F9120-6DD9-43A9-8369-43CC2DC2EAE1}"/>
          </ac:picMkLst>
        </pc:picChg>
        <pc:picChg chg="add mod">
          <ac:chgData name="최 재희" userId="a7689f3a445a5442" providerId="LiveId" clId="{FA1FF72E-CFD1-4240-90F6-A7FE34E6CA8F}" dt="2021-11-07T12:32:09.129" v="440" actId="1076"/>
          <ac:picMkLst>
            <pc:docMk/>
            <pc:sldMk cId="110671961" sldId="378"/>
            <ac:picMk id="26" creationId="{21F86B1A-D586-4528-9306-18D5EEBD72D2}"/>
          </ac:picMkLst>
        </pc:picChg>
        <pc:picChg chg="add del mod">
          <ac:chgData name="최 재희" userId="a7689f3a445a5442" providerId="LiveId" clId="{FA1FF72E-CFD1-4240-90F6-A7FE34E6CA8F}" dt="2021-11-07T10:44:55.931" v="333"/>
          <ac:picMkLst>
            <pc:docMk/>
            <pc:sldMk cId="110671961" sldId="378"/>
            <ac:picMk id="7169" creationId="{7170F802-8005-4A34-86B3-E3FF254FDE56}"/>
          </ac:picMkLst>
        </pc:picChg>
        <pc:picChg chg="add del mod">
          <ac:chgData name="최 재희" userId="a7689f3a445a5442" providerId="LiveId" clId="{FA1FF72E-CFD1-4240-90F6-A7FE34E6CA8F}" dt="2021-11-07T10:44:55.931" v="333"/>
          <ac:picMkLst>
            <pc:docMk/>
            <pc:sldMk cId="110671961" sldId="378"/>
            <ac:picMk id="7170" creationId="{8F824340-C644-4A6D-B2AA-BAAE2415C913}"/>
          </ac:picMkLst>
        </pc:picChg>
        <pc:picChg chg="add del mod">
          <ac:chgData name="최 재희" userId="a7689f3a445a5442" providerId="LiveId" clId="{FA1FF72E-CFD1-4240-90F6-A7FE34E6CA8F}" dt="2021-11-07T10:44:55.931" v="333"/>
          <ac:picMkLst>
            <pc:docMk/>
            <pc:sldMk cId="110671961" sldId="378"/>
            <ac:picMk id="7171" creationId="{AA886B18-3C26-4728-98F2-64DE2D3A0750}"/>
          </ac:picMkLst>
        </pc:picChg>
        <pc:picChg chg="add del mod">
          <ac:chgData name="최 재희" userId="a7689f3a445a5442" providerId="LiveId" clId="{FA1FF72E-CFD1-4240-90F6-A7FE34E6CA8F}" dt="2021-11-07T10:44:55.931" v="333"/>
          <ac:picMkLst>
            <pc:docMk/>
            <pc:sldMk cId="110671961" sldId="378"/>
            <ac:picMk id="7172" creationId="{9AD01EF3-DD9B-439C-9057-20C82B1AB90D}"/>
          </ac:picMkLst>
        </pc:picChg>
      </pc:sldChg>
      <pc:sldChg chg="addSp modSp mod modNotesTx">
        <pc:chgData name="최 재희" userId="a7689f3a445a5442" providerId="LiveId" clId="{FA1FF72E-CFD1-4240-90F6-A7FE34E6CA8F}" dt="2021-11-07T16:02:31.815" v="10760" actId="20577"/>
        <pc:sldMkLst>
          <pc:docMk/>
          <pc:sldMk cId="2032328235" sldId="379"/>
        </pc:sldMkLst>
        <pc:spChg chg="add mod">
          <ac:chgData name="최 재희" userId="a7689f3a445a5442" providerId="LiveId" clId="{FA1FF72E-CFD1-4240-90F6-A7FE34E6CA8F}" dt="2021-11-07T13:51:29.795" v="1199" actId="1076"/>
          <ac:spMkLst>
            <pc:docMk/>
            <pc:sldMk cId="2032328235" sldId="379"/>
            <ac:spMk id="13" creationId="{E2CFBE7E-1D08-4F94-B180-C5FB97E67A8E}"/>
          </ac:spMkLst>
        </pc:spChg>
        <pc:spChg chg="add mod">
          <ac:chgData name="최 재희" userId="a7689f3a445a5442" providerId="LiveId" clId="{FA1FF72E-CFD1-4240-90F6-A7FE34E6CA8F}" dt="2021-11-07T13:51:44.246" v="1221" actId="20577"/>
          <ac:spMkLst>
            <pc:docMk/>
            <pc:sldMk cId="2032328235" sldId="379"/>
            <ac:spMk id="14" creationId="{9A2B4596-C2C2-4E3B-8CEC-B9E414C6A9F7}"/>
          </ac:spMkLst>
        </pc:spChg>
        <pc:spChg chg="mod">
          <ac:chgData name="최 재희" userId="a7689f3a445a5442" providerId="LiveId" clId="{FA1FF72E-CFD1-4240-90F6-A7FE34E6CA8F}" dt="2021-11-07T12:33:12.375" v="555" actId="1076"/>
          <ac:spMkLst>
            <pc:docMk/>
            <pc:sldMk cId="2032328235" sldId="379"/>
            <ac:spMk id="24" creationId="{C252F492-54F9-4B3B-868E-763628ECC024}"/>
          </ac:spMkLst>
        </pc:spChg>
        <pc:picChg chg="add mod">
          <ac:chgData name="최 재희" userId="a7689f3a445a5442" providerId="LiveId" clId="{FA1FF72E-CFD1-4240-90F6-A7FE34E6CA8F}" dt="2021-11-07T13:50:27.554" v="1151" actId="1076"/>
          <ac:picMkLst>
            <pc:docMk/>
            <pc:sldMk cId="2032328235" sldId="379"/>
            <ac:picMk id="11" creationId="{80786388-82CE-47DF-952F-DDE9312B2F33}"/>
          </ac:picMkLst>
        </pc:picChg>
        <pc:picChg chg="add mod">
          <ac:chgData name="최 재희" userId="a7689f3a445a5442" providerId="LiveId" clId="{FA1FF72E-CFD1-4240-90F6-A7FE34E6CA8F}" dt="2021-11-07T13:50:21.513" v="1148" actId="1076"/>
          <ac:picMkLst>
            <pc:docMk/>
            <pc:sldMk cId="2032328235" sldId="379"/>
            <ac:picMk id="12" creationId="{4A3E2AC6-989E-4526-BF26-5933A077893C}"/>
          </ac:picMkLst>
        </pc:picChg>
      </pc:sldChg>
      <pc:sldChg chg="modNotesTx">
        <pc:chgData name="최 재희" userId="a7689f3a445a5442" providerId="LiveId" clId="{FA1FF72E-CFD1-4240-90F6-A7FE34E6CA8F}" dt="2021-11-07T16:32:42.656" v="15791" actId="20577"/>
        <pc:sldMkLst>
          <pc:docMk/>
          <pc:sldMk cId="1249468658" sldId="380"/>
        </pc:sldMkLst>
      </pc:sldChg>
      <pc:sldChg chg="addSp delSp modSp mod modNotesTx">
        <pc:chgData name="최 재희" userId="a7689f3a445a5442" providerId="LiveId" clId="{FA1FF72E-CFD1-4240-90F6-A7FE34E6CA8F}" dt="2021-11-07T16:33:20.433" v="15937" actId="20577"/>
        <pc:sldMkLst>
          <pc:docMk/>
          <pc:sldMk cId="1386101257" sldId="381"/>
        </pc:sldMkLst>
        <pc:picChg chg="add mod modCrop">
          <ac:chgData name="최 재희" userId="a7689f3a445a5442" providerId="LiveId" clId="{FA1FF72E-CFD1-4240-90F6-A7FE34E6CA8F}" dt="2021-11-07T16:33:15.860" v="15918" actId="1076"/>
          <ac:picMkLst>
            <pc:docMk/>
            <pc:sldMk cId="1386101257" sldId="381"/>
            <ac:picMk id="12" creationId="{1BFC3068-6F98-4366-BF96-3DEF0A6DF098}"/>
          </ac:picMkLst>
        </pc:picChg>
        <pc:picChg chg="del">
          <ac:chgData name="최 재희" userId="a7689f3a445a5442" providerId="LiveId" clId="{FA1FF72E-CFD1-4240-90F6-A7FE34E6CA8F}" dt="2021-11-07T12:39:56.297" v="631" actId="478"/>
          <ac:picMkLst>
            <pc:docMk/>
            <pc:sldMk cId="1386101257" sldId="381"/>
            <ac:picMk id="15" creationId="{2192FD0B-2F08-4D28-A086-D565F0FF7A49}"/>
          </ac:picMkLst>
        </pc:picChg>
      </pc:sldChg>
      <pc:sldChg chg="modSp mod modNotesTx">
        <pc:chgData name="최 재희" userId="a7689f3a445a5442" providerId="LiveId" clId="{FA1FF72E-CFD1-4240-90F6-A7FE34E6CA8F}" dt="2021-11-07T16:38:15.466" v="16546" actId="20577"/>
        <pc:sldMkLst>
          <pc:docMk/>
          <pc:sldMk cId="941622651" sldId="382"/>
        </pc:sldMkLst>
        <pc:picChg chg="mod">
          <ac:chgData name="최 재희" userId="a7689f3a445a5442" providerId="LiveId" clId="{FA1FF72E-CFD1-4240-90F6-A7FE34E6CA8F}" dt="2021-11-07T14:50:38.486" v="2824" actId="1076"/>
          <ac:picMkLst>
            <pc:docMk/>
            <pc:sldMk cId="941622651" sldId="382"/>
            <ac:picMk id="14" creationId="{A7B17670-0532-4068-92BB-0A19FD3BFEDA}"/>
          </ac:picMkLst>
        </pc:picChg>
      </pc:sldChg>
      <pc:sldChg chg="addSp delSp modSp mod modNotesTx">
        <pc:chgData name="최 재희" userId="a7689f3a445a5442" providerId="LiveId" clId="{FA1FF72E-CFD1-4240-90F6-A7FE34E6CA8F}" dt="2021-11-07T16:38:47.174" v="16761" actId="20577"/>
        <pc:sldMkLst>
          <pc:docMk/>
          <pc:sldMk cId="1686879544" sldId="383"/>
        </pc:sldMkLst>
        <pc:spChg chg="add del mod">
          <ac:chgData name="최 재희" userId="a7689f3a445a5442" providerId="LiveId" clId="{FA1FF72E-CFD1-4240-90F6-A7FE34E6CA8F}" dt="2021-11-07T14:51:17.786" v="2826" actId="478"/>
          <ac:spMkLst>
            <pc:docMk/>
            <pc:sldMk cId="1686879544" sldId="383"/>
            <ac:spMk id="4" creationId="{12020991-A3EC-457F-8DA9-8DD65B1CF6D4}"/>
          </ac:spMkLst>
        </pc:spChg>
        <pc:spChg chg="add mod">
          <ac:chgData name="최 재희" userId="a7689f3a445a5442" providerId="LiveId" clId="{FA1FF72E-CFD1-4240-90F6-A7FE34E6CA8F}" dt="2021-11-07T12:41:15.576" v="645" actId="1076"/>
          <ac:spMkLst>
            <pc:docMk/>
            <pc:sldMk cId="1686879544" sldId="383"/>
            <ac:spMk id="10" creationId="{37D414EC-40DD-4132-BD19-5294734BCC7F}"/>
          </ac:spMkLst>
        </pc:spChg>
        <pc:spChg chg="add mod">
          <ac:chgData name="최 재희" userId="a7689f3a445a5442" providerId="LiveId" clId="{FA1FF72E-CFD1-4240-90F6-A7FE34E6CA8F}" dt="2021-11-07T12:41:29.197" v="690"/>
          <ac:spMkLst>
            <pc:docMk/>
            <pc:sldMk cId="1686879544" sldId="383"/>
            <ac:spMk id="11" creationId="{0EBF8AE2-BB41-414F-9681-0DF491140835}"/>
          </ac:spMkLst>
        </pc:spChg>
        <pc:spChg chg="add mod">
          <ac:chgData name="최 재희" userId="a7689f3a445a5442" providerId="LiveId" clId="{FA1FF72E-CFD1-4240-90F6-A7FE34E6CA8F}" dt="2021-11-07T16:38:37.474" v="16657"/>
          <ac:spMkLst>
            <pc:docMk/>
            <pc:sldMk cId="1686879544" sldId="383"/>
            <ac:spMk id="19" creationId="{D3E54052-4150-4C59-A5DE-48E948B87402}"/>
          </ac:spMkLst>
        </pc:spChg>
        <pc:spChg chg="add mod">
          <ac:chgData name="최 재희" userId="a7689f3a445a5442" providerId="LiveId" clId="{FA1FF72E-CFD1-4240-90F6-A7FE34E6CA8F}" dt="2021-11-07T14:52:22.935" v="2897"/>
          <ac:spMkLst>
            <pc:docMk/>
            <pc:sldMk cId="1686879544" sldId="383"/>
            <ac:spMk id="20" creationId="{E974942C-0824-4232-9E25-885CBC3B1A77}"/>
          </ac:spMkLst>
        </pc:spChg>
        <pc:graphicFrameChg chg="add del mod">
          <ac:chgData name="최 재희" userId="a7689f3a445a5442" providerId="LiveId" clId="{FA1FF72E-CFD1-4240-90F6-A7FE34E6CA8F}" dt="2021-11-07T14:51:25.837" v="2831" actId="478"/>
          <ac:graphicFrameMkLst>
            <pc:docMk/>
            <pc:sldMk cId="1686879544" sldId="383"/>
            <ac:graphicFrameMk id="2" creationId="{2EAB78B0-CC88-4EEE-B19B-754AF3E62A6D}"/>
          </ac:graphicFrameMkLst>
        </pc:graphicFrameChg>
        <pc:picChg chg="add mod">
          <ac:chgData name="최 재희" userId="a7689f3a445a5442" providerId="LiveId" clId="{FA1FF72E-CFD1-4240-90F6-A7FE34E6CA8F}" dt="2021-11-07T14:51:40.071" v="2837" actId="1076"/>
          <ac:picMkLst>
            <pc:docMk/>
            <pc:sldMk cId="1686879544" sldId="383"/>
            <ac:picMk id="15" creationId="{0BD8C2D7-DE39-4CE8-8BA9-269EE69AEF66}"/>
          </ac:picMkLst>
        </pc:picChg>
        <pc:picChg chg="add mod">
          <ac:chgData name="최 재희" userId="a7689f3a445a5442" providerId="LiveId" clId="{FA1FF72E-CFD1-4240-90F6-A7FE34E6CA8F}" dt="2021-11-07T14:51:53.054" v="2842" actId="1076"/>
          <ac:picMkLst>
            <pc:docMk/>
            <pc:sldMk cId="1686879544" sldId="383"/>
            <ac:picMk id="16" creationId="{7D7495DD-FC14-425C-ABDE-80B17E8970DA}"/>
          </ac:picMkLst>
        </pc:picChg>
        <pc:picChg chg="add del mod">
          <ac:chgData name="최 재희" userId="a7689f3a445a5442" providerId="LiveId" clId="{FA1FF72E-CFD1-4240-90F6-A7FE34E6CA8F}" dt="2021-11-07T14:51:23.791" v="2829" actId="478"/>
          <ac:picMkLst>
            <pc:docMk/>
            <pc:sldMk cId="1686879544" sldId="383"/>
            <ac:picMk id="1025" creationId="{DBE45364-C3FD-456D-81EA-487E7632C8C4}"/>
          </ac:picMkLst>
        </pc:picChg>
        <pc:picChg chg="add del mod">
          <ac:chgData name="최 재희" userId="a7689f3a445a5442" providerId="LiveId" clId="{FA1FF72E-CFD1-4240-90F6-A7FE34E6CA8F}" dt="2021-11-07T14:51:24.148" v="2830" actId="478"/>
          <ac:picMkLst>
            <pc:docMk/>
            <pc:sldMk cId="1686879544" sldId="383"/>
            <ac:picMk id="1026" creationId="{75BE82E9-C4D7-4BF0-A426-313B3C9E0181}"/>
          </ac:picMkLst>
        </pc:picChg>
      </pc:sldChg>
      <pc:sldChg chg="addSp delSp modSp mod modNotesTx">
        <pc:chgData name="최 재희" userId="a7689f3a445a5442" providerId="LiveId" clId="{FA1FF72E-CFD1-4240-90F6-A7FE34E6CA8F}" dt="2021-11-07T16:41:20.188" v="17614" actId="20577"/>
        <pc:sldMkLst>
          <pc:docMk/>
          <pc:sldMk cId="3653983137" sldId="384"/>
        </pc:sldMkLst>
        <pc:spChg chg="add mod">
          <ac:chgData name="최 재희" userId="a7689f3a445a5442" providerId="LiveId" clId="{FA1FF72E-CFD1-4240-90F6-A7FE34E6CA8F}" dt="2021-11-07T15:21:12.941" v="3651" actId="20577"/>
          <ac:spMkLst>
            <pc:docMk/>
            <pc:sldMk cId="3653983137" sldId="384"/>
            <ac:spMk id="11" creationId="{F006B1D0-C4D0-4F96-970A-73DFC53328F5}"/>
          </ac:spMkLst>
        </pc:spChg>
        <pc:spChg chg="add del mod">
          <ac:chgData name="최 재희" userId="a7689f3a445a5442" providerId="LiveId" clId="{FA1FF72E-CFD1-4240-90F6-A7FE34E6CA8F}" dt="2021-11-07T12:43:51.831" v="872"/>
          <ac:spMkLst>
            <pc:docMk/>
            <pc:sldMk cId="3653983137" sldId="384"/>
            <ac:spMk id="15" creationId="{71AC1540-0CA5-4649-9A07-D9DDFAD3FF55}"/>
          </ac:spMkLst>
        </pc:spChg>
        <pc:spChg chg="add del mod">
          <ac:chgData name="최 재희" userId="a7689f3a445a5442" providerId="LiveId" clId="{FA1FF72E-CFD1-4240-90F6-A7FE34E6CA8F}" dt="2021-11-07T12:43:51.831" v="872"/>
          <ac:spMkLst>
            <pc:docMk/>
            <pc:sldMk cId="3653983137" sldId="384"/>
            <ac:spMk id="16" creationId="{A244DAB5-28D3-4156-9536-600725CADC4F}"/>
          </ac:spMkLst>
        </pc:spChg>
        <pc:spChg chg="mod">
          <ac:chgData name="최 재희" userId="a7689f3a445a5442" providerId="LiveId" clId="{FA1FF72E-CFD1-4240-90F6-A7FE34E6CA8F}" dt="2021-11-07T12:42:33.405" v="815"/>
          <ac:spMkLst>
            <pc:docMk/>
            <pc:sldMk cId="3653983137" sldId="384"/>
            <ac:spMk id="18" creationId="{00000000-0000-0000-0000-000000000000}"/>
          </ac:spMkLst>
        </pc:spChg>
        <pc:spChg chg="mod">
          <ac:chgData name="최 재희" userId="a7689f3a445a5442" providerId="LiveId" clId="{FA1FF72E-CFD1-4240-90F6-A7FE34E6CA8F}" dt="2021-11-07T12:43:21.564" v="870" actId="1076"/>
          <ac:spMkLst>
            <pc:docMk/>
            <pc:sldMk cId="3653983137" sldId="384"/>
            <ac:spMk id="19" creationId="{D8C95170-9E03-480C-B911-AC364BE0D429}"/>
          </ac:spMkLst>
        </pc:spChg>
        <pc:spChg chg="mod">
          <ac:chgData name="최 재희" userId="a7689f3a445a5442" providerId="LiveId" clId="{FA1FF72E-CFD1-4240-90F6-A7FE34E6CA8F}" dt="2021-11-07T12:43:21.564" v="870" actId="1076"/>
          <ac:spMkLst>
            <pc:docMk/>
            <pc:sldMk cId="3653983137" sldId="384"/>
            <ac:spMk id="22" creationId="{1BBD013A-2314-40B6-92BE-3D0D26898ECE}"/>
          </ac:spMkLst>
        </pc:spChg>
        <pc:spChg chg="add del mod">
          <ac:chgData name="최 재희" userId="a7689f3a445a5442" providerId="LiveId" clId="{FA1FF72E-CFD1-4240-90F6-A7FE34E6CA8F}" dt="2021-11-07T12:42:34.545" v="816" actId="478"/>
          <ac:spMkLst>
            <pc:docMk/>
            <pc:sldMk cId="3653983137" sldId="384"/>
            <ac:spMk id="23" creationId="{37CDFB54-B380-4F5A-96E4-E1BE41074292}"/>
          </ac:spMkLst>
        </pc:spChg>
        <pc:spChg chg="add del mod">
          <ac:chgData name="최 재희" userId="a7689f3a445a5442" providerId="LiveId" clId="{FA1FF72E-CFD1-4240-90F6-A7FE34E6CA8F}" dt="2021-11-07T12:42:34.545" v="816" actId="478"/>
          <ac:spMkLst>
            <pc:docMk/>
            <pc:sldMk cId="3653983137" sldId="384"/>
            <ac:spMk id="24" creationId="{C252F492-54F9-4B3B-868E-763628ECC024}"/>
          </ac:spMkLst>
        </pc:spChg>
        <pc:spChg chg="add del mod">
          <ac:chgData name="최 재희" userId="a7689f3a445a5442" providerId="LiveId" clId="{FA1FF72E-CFD1-4240-90F6-A7FE34E6CA8F}" dt="2021-11-07T12:42:34.545" v="816" actId="478"/>
          <ac:spMkLst>
            <pc:docMk/>
            <pc:sldMk cId="3653983137" sldId="384"/>
            <ac:spMk id="25" creationId="{C74DA707-5FF7-4E19-8CAB-CCA9D062927F}"/>
          </ac:spMkLst>
        </pc:spChg>
        <pc:spChg chg="add del mod">
          <ac:chgData name="최 재희" userId="a7689f3a445a5442" providerId="LiveId" clId="{FA1FF72E-CFD1-4240-90F6-A7FE34E6CA8F}" dt="2021-11-07T12:42:34.545" v="816" actId="478"/>
          <ac:spMkLst>
            <pc:docMk/>
            <pc:sldMk cId="3653983137" sldId="384"/>
            <ac:spMk id="27" creationId="{FD551E79-57A8-4315-9DD1-9ADCBD51FEF3}"/>
          </ac:spMkLst>
        </pc:spChg>
      </pc:sldChg>
      <pc:sldChg chg="del">
        <pc:chgData name="최 재희" userId="a7689f3a445a5442" providerId="LiveId" clId="{FA1FF72E-CFD1-4240-90F6-A7FE34E6CA8F}" dt="2021-11-07T12:45:16.612" v="967" actId="47"/>
        <pc:sldMkLst>
          <pc:docMk/>
          <pc:sldMk cId="2055919857" sldId="385"/>
        </pc:sldMkLst>
      </pc:sldChg>
      <pc:sldChg chg="modNotesTx">
        <pc:chgData name="최 재희" userId="a7689f3a445a5442" providerId="LiveId" clId="{FA1FF72E-CFD1-4240-90F6-A7FE34E6CA8F}" dt="2021-11-07T16:46:16.918" v="19194" actId="20577"/>
        <pc:sldMkLst>
          <pc:docMk/>
          <pc:sldMk cId="333413651" sldId="386"/>
        </pc:sldMkLst>
      </pc:sldChg>
      <pc:sldChg chg="addSp delSp modSp mod modNotesTx">
        <pc:chgData name="최 재희" userId="a7689f3a445a5442" providerId="LiveId" clId="{FA1FF72E-CFD1-4240-90F6-A7FE34E6CA8F}" dt="2021-11-07T16:47:46.302" v="19356" actId="20577"/>
        <pc:sldMkLst>
          <pc:docMk/>
          <pc:sldMk cId="4030297556" sldId="387"/>
        </pc:sldMkLst>
        <pc:spChg chg="add mod">
          <ac:chgData name="최 재희" userId="a7689f3a445a5442" providerId="LiveId" clId="{FA1FF72E-CFD1-4240-90F6-A7FE34E6CA8F}" dt="2021-11-07T15:21:39.995" v="3663" actId="1038"/>
          <ac:spMkLst>
            <pc:docMk/>
            <pc:sldMk cId="4030297556" sldId="387"/>
            <ac:spMk id="15" creationId="{44FBEF3C-B038-4B91-A8C3-62FAB9B542E7}"/>
          </ac:spMkLst>
        </pc:spChg>
        <pc:spChg chg="add mod">
          <ac:chgData name="최 재희" userId="a7689f3a445a5442" providerId="LiveId" clId="{FA1FF72E-CFD1-4240-90F6-A7FE34E6CA8F}" dt="2021-11-07T15:21:39.995" v="3663" actId="1038"/>
          <ac:spMkLst>
            <pc:docMk/>
            <pc:sldMk cId="4030297556" sldId="387"/>
            <ac:spMk id="16" creationId="{0C1CE3DD-C97D-49CE-B99D-53442C2D630A}"/>
          </ac:spMkLst>
        </pc:spChg>
        <pc:spChg chg="add mod">
          <ac:chgData name="최 재희" userId="a7689f3a445a5442" providerId="LiveId" clId="{FA1FF72E-CFD1-4240-90F6-A7FE34E6CA8F}" dt="2021-11-07T16:46:47.812" v="19263" actId="113"/>
          <ac:spMkLst>
            <pc:docMk/>
            <pc:sldMk cId="4030297556" sldId="387"/>
            <ac:spMk id="19" creationId="{8DC8600C-0552-4755-8174-4958D0E51087}"/>
          </ac:spMkLst>
        </pc:spChg>
        <pc:spChg chg="del">
          <ac:chgData name="최 재희" userId="a7689f3a445a5442" providerId="LiveId" clId="{FA1FF72E-CFD1-4240-90F6-A7FE34E6CA8F}" dt="2021-11-07T12:45:32.613" v="968" actId="478"/>
          <ac:spMkLst>
            <pc:docMk/>
            <pc:sldMk cId="4030297556" sldId="387"/>
            <ac:spMk id="19" creationId="{D8C95170-9E03-480C-B911-AC364BE0D429}"/>
          </ac:spMkLst>
        </pc:spChg>
        <pc:spChg chg="add mod">
          <ac:chgData name="최 재희" userId="a7689f3a445a5442" providerId="LiveId" clId="{FA1FF72E-CFD1-4240-90F6-A7FE34E6CA8F}" dt="2021-11-07T15:29:11.854" v="4827" actId="1076"/>
          <ac:spMkLst>
            <pc:docMk/>
            <pc:sldMk cId="4030297556" sldId="387"/>
            <ac:spMk id="20" creationId="{DF882AC4-135B-47E6-8A48-8CFBC6C9026E}"/>
          </ac:spMkLst>
        </pc:spChg>
        <pc:spChg chg="add mod">
          <ac:chgData name="최 재희" userId="a7689f3a445a5442" providerId="LiveId" clId="{FA1FF72E-CFD1-4240-90F6-A7FE34E6CA8F}" dt="2021-11-07T15:28:49.317" v="4816" actId="1076"/>
          <ac:spMkLst>
            <pc:docMk/>
            <pc:sldMk cId="4030297556" sldId="387"/>
            <ac:spMk id="21" creationId="{C51FF195-6DD4-4870-9EBC-BB4BA112547D}"/>
          </ac:spMkLst>
        </pc:spChg>
        <pc:spChg chg="del">
          <ac:chgData name="최 재희" userId="a7689f3a445a5442" providerId="LiveId" clId="{FA1FF72E-CFD1-4240-90F6-A7FE34E6CA8F}" dt="2021-11-07T12:45:32.613" v="968" actId="478"/>
          <ac:spMkLst>
            <pc:docMk/>
            <pc:sldMk cId="4030297556" sldId="387"/>
            <ac:spMk id="22" creationId="{1BBD013A-2314-40B6-92BE-3D0D26898ECE}"/>
          </ac:spMkLst>
        </pc:spChg>
        <pc:spChg chg="add mod">
          <ac:chgData name="최 재희" userId="a7689f3a445a5442" providerId="LiveId" clId="{FA1FF72E-CFD1-4240-90F6-A7FE34E6CA8F}" dt="2021-11-07T16:46:51.258" v="19264" actId="113"/>
          <ac:spMkLst>
            <pc:docMk/>
            <pc:sldMk cId="4030297556" sldId="387"/>
            <ac:spMk id="22" creationId="{2BD77EF6-4BB3-4B7A-95DF-F4210ED388FD}"/>
          </ac:spMkLst>
        </pc:spChg>
        <pc:spChg chg="del">
          <ac:chgData name="최 재희" userId="a7689f3a445a5442" providerId="LiveId" clId="{FA1FF72E-CFD1-4240-90F6-A7FE34E6CA8F}" dt="2021-11-07T12:45:32.613" v="968" actId="478"/>
          <ac:spMkLst>
            <pc:docMk/>
            <pc:sldMk cId="4030297556" sldId="387"/>
            <ac:spMk id="23" creationId="{37CDFB54-B380-4F5A-96E4-E1BE41074292}"/>
          </ac:spMkLst>
        </pc:spChg>
        <pc:spChg chg="add mod">
          <ac:chgData name="최 재희" userId="a7689f3a445a5442" providerId="LiveId" clId="{FA1FF72E-CFD1-4240-90F6-A7FE34E6CA8F}" dt="2021-11-07T16:47:04.852" v="19288" actId="113"/>
          <ac:spMkLst>
            <pc:docMk/>
            <pc:sldMk cId="4030297556" sldId="387"/>
            <ac:spMk id="23" creationId="{AD6A30F6-EF44-44C7-A7B6-1B5C3B9B9D3B}"/>
          </ac:spMkLst>
        </pc:spChg>
        <pc:spChg chg="add mod">
          <ac:chgData name="최 재희" userId="a7689f3a445a5442" providerId="LiveId" clId="{FA1FF72E-CFD1-4240-90F6-A7FE34E6CA8F}" dt="2021-11-07T16:47:14.597" v="19289" actId="113"/>
          <ac:spMkLst>
            <pc:docMk/>
            <pc:sldMk cId="4030297556" sldId="387"/>
            <ac:spMk id="24" creationId="{91C64627-389F-493F-AAC6-5FC3BD1E7147}"/>
          </ac:spMkLst>
        </pc:spChg>
        <pc:spChg chg="del">
          <ac:chgData name="최 재희" userId="a7689f3a445a5442" providerId="LiveId" clId="{FA1FF72E-CFD1-4240-90F6-A7FE34E6CA8F}" dt="2021-11-07T12:45:32.613" v="968" actId="478"/>
          <ac:spMkLst>
            <pc:docMk/>
            <pc:sldMk cId="4030297556" sldId="387"/>
            <ac:spMk id="24" creationId="{C252F492-54F9-4B3B-868E-763628ECC024}"/>
          </ac:spMkLst>
        </pc:spChg>
        <pc:spChg chg="add mod">
          <ac:chgData name="최 재희" userId="a7689f3a445a5442" providerId="LiveId" clId="{FA1FF72E-CFD1-4240-90F6-A7FE34E6CA8F}" dt="2021-11-07T16:47:19.666" v="19290" actId="113"/>
          <ac:spMkLst>
            <pc:docMk/>
            <pc:sldMk cId="4030297556" sldId="387"/>
            <ac:spMk id="25" creationId="{9FD16241-A253-4970-80C4-B0D7C59C4F29}"/>
          </ac:spMkLst>
        </pc:spChg>
        <pc:spChg chg="del">
          <ac:chgData name="최 재희" userId="a7689f3a445a5442" providerId="LiveId" clId="{FA1FF72E-CFD1-4240-90F6-A7FE34E6CA8F}" dt="2021-11-07T12:45:32.613" v="968" actId="478"/>
          <ac:spMkLst>
            <pc:docMk/>
            <pc:sldMk cId="4030297556" sldId="387"/>
            <ac:spMk id="25" creationId="{C74DA707-5FF7-4E19-8CAB-CCA9D062927F}"/>
          </ac:spMkLst>
        </pc:spChg>
        <pc:spChg chg="add mod">
          <ac:chgData name="최 재희" userId="a7689f3a445a5442" providerId="LiveId" clId="{FA1FF72E-CFD1-4240-90F6-A7FE34E6CA8F}" dt="2021-11-07T15:21:39.995" v="3663" actId="1038"/>
          <ac:spMkLst>
            <pc:docMk/>
            <pc:sldMk cId="4030297556" sldId="387"/>
            <ac:spMk id="26" creationId="{3FC2C931-3B3A-4C60-B8F4-2701EB2FA121}"/>
          </ac:spMkLst>
        </pc:spChg>
        <pc:spChg chg="add mod">
          <ac:chgData name="최 재희" userId="a7689f3a445a5442" providerId="LiveId" clId="{FA1FF72E-CFD1-4240-90F6-A7FE34E6CA8F}" dt="2021-11-07T15:28:56.434" v="4820" actId="20577"/>
          <ac:spMkLst>
            <pc:docMk/>
            <pc:sldMk cId="4030297556" sldId="387"/>
            <ac:spMk id="27" creationId="{B82F5F4D-EE4B-44E7-A13F-363DB3C6B460}"/>
          </ac:spMkLst>
        </pc:spChg>
        <pc:spChg chg="del">
          <ac:chgData name="최 재희" userId="a7689f3a445a5442" providerId="LiveId" clId="{FA1FF72E-CFD1-4240-90F6-A7FE34E6CA8F}" dt="2021-11-07T12:45:32.613" v="968" actId="478"/>
          <ac:spMkLst>
            <pc:docMk/>
            <pc:sldMk cId="4030297556" sldId="387"/>
            <ac:spMk id="27" creationId="{FD551E79-57A8-4315-9DD1-9ADCBD51FEF3}"/>
          </ac:spMkLst>
        </pc:spChg>
        <pc:spChg chg="add mod">
          <ac:chgData name="최 재희" userId="a7689f3a445a5442" providerId="LiveId" clId="{FA1FF72E-CFD1-4240-90F6-A7FE34E6CA8F}" dt="2021-11-07T15:28:49.317" v="4816" actId="1076"/>
          <ac:spMkLst>
            <pc:docMk/>
            <pc:sldMk cId="4030297556" sldId="387"/>
            <ac:spMk id="28" creationId="{EEBC470C-87EB-4484-8693-0F3DBD647A88}"/>
          </ac:spMkLst>
        </pc:spChg>
        <pc:spChg chg="add mod">
          <ac:chgData name="최 재희" userId="a7689f3a445a5442" providerId="LiveId" clId="{FA1FF72E-CFD1-4240-90F6-A7FE34E6CA8F}" dt="2021-11-07T15:21:39.995" v="3663" actId="1038"/>
          <ac:spMkLst>
            <pc:docMk/>
            <pc:sldMk cId="4030297556" sldId="387"/>
            <ac:spMk id="29" creationId="{859E2FDB-0381-4AB4-81DB-0979AE6FB866}"/>
          </ac:spMkLst>
        </pc:spChg>
        <pc:spChg chg="add mod">
          <ac:chgData name="최 재희" userId="a7689f3a445a5442" providerId="LiveId" clId="{FA1FF72E-CFD1-4240-90F6-A7FE34E6CA8F}" dt="2021-11-07T15:28:49.317" v="4816" actId="1076"/>
          <ac:spMkLst>
            <pc:docMk/>
            <pc:sldMk cId="4030297556" sldId="387"/>
            <ac:spMk id="30" creationId="{0D551CE7-758F-4F37-9FF7-ACAD6EB3486A}"/>
          </ac:spMkLst>
        </pc:spChg>
        <pc:spChg chg="add mod">
          <ac:chgData name="최 재희" userId="a7689f3a445a5442" providerId="LiveId" clId="{FA1FF72E-CFD1-4240-90F6-A7FE34E6CA8F}" dt="2021-11-07T15:21:39.995" v="3663" actId="1038"/>
          <ac:spMkLst>
            <pc:docMk/>
            <pc:sldMk cId="4030297556" sldId="387"/>
            <ac:spMk id="31" creationId="{2414CDA0-60A4-4365-BCC2-032BF43F81C7}"/>
          </ac:spMkLst>
        </pc:spChg>
        <pc:spChg chg="add mod">
          <ac:chgData name="최 재희" userId="a7689f3a445a5442" providerId="LiveId" clId="{FA1FF72E-CFD1-4240-90F6-A7FE34E6CA8F}" dt="2021-11-07T15:28:49.317" v="4816" actId="1076"/>
          <ac:spMkLst>
            <pc:docMk/>
            <pc:sldMk cId="4030297556" sldId="387"/>
            <ac:spMk id="32" creationId="{9AF4CD93-5120-4E05-89DA-63B6936BCD31}"/>
          </ac:spMkLst>
        </pc:spChg>
        <pc:spChg chg="add mod">
          <ac:chgData name="최 재희" userId="a7689f3a445a5442" providerId="LiveId" clId="{FA1FF72E-CFD1-4240-90F6-A7FE34E6CA8F}" dt="2021-11-07T15:29:32.460" v="4851"/>
          <ac:spMkLst>
            <pc:docMk/>
            <pc:sldMk cId="4030297556" sldId="387"/>
            <ac:spMk id="33" creationId="{B4DBE748-040E-46EA-ABA0-D4981EE690F2}"/>
          </ac:spMkLst>
        </pc:spChg>
        <pc:spChg chg="add mod">
          <ac:chgData name="최 재희" userId="a7689f3a445a5442" providerId="LiveId" clId="{FA1FF72E-CFD1-4240-90F6-A7FE34E6CA8F}" dt="2021-11-07T15:31:00.559" v="5153" actId="1037"/>
          <ac:spMkLst>
            <pc:docMk/>
            <pc:sldMk cId="4030297556" sldId="387"/>
            <ac:spMk id="34" creationId="{A937D72C-7B90-4254-911D-04E677371300}"/>
          </ac:spMkLst>
        </pc:spChg>
      </pc:sldChg>
      <pc:sldChg chg="addSp delSp modSp mod modNotesTx">
        <pc:chgData name="최 재희" userId="a7689f3a445a5442" providerId="LiveId" clId="{FA1FF72E-CFD1-4240-90F6-A7FE34E6CA8F}" dt="2021-11-07T16:47:54.572" v="19399" actId="20577"/>
        <pc:sldMkLst>
          <pc:docMk/>
          <pc:sldMk cId="337599332" sldId="388"/>
        </pc:sldMkLst>
        <pc:spChg chg="add del mod">
          <ac:chgData name="최 재희" userId="a7689f3a445a5442" providerId="LiveId" clId="{FA1FF72E-CFD1-4240-90F6-A7FE34E6CA8F}" dt="2021-11-07T12:47:19.332" v="1122" actId="478"/>
          <ac:spMkLst>
            <pc:docMk/>
            <pc:sldMk cId="337599332" sldId="388"/>
            <ac:spMk id="4" creationId="{B4C5BE57-93A9-4AC2-BE0D-1AD718FAE6C3}"/>
          </ac:spMkLst>
        </pc:spChg>
        <pc:spChg chg="del">
          <ac:chgData name="최 재희" userId="a7689f3a445a5442" providerId="LiveId" clId="{FA1FF72E-CFD1-4240-90F6-A7FE34E6CA8F}" dt="2021-11-07T12:47:06.944" v="1117" actId="478"/>
          <ac:spMkLst>
            <pc:docMk/>
            <pc:sldMk cId="337599332" sldId="388"/>
            <ac:spMk id="22" creationId="{1BBD013A-2314-40B6-92BE-3D0D26898ECE}"/>
          </ac:spMkLst>
        </pc:spChg>
        <pc:spChg chg="del">
          <ac:chgData name="최 재희" userId="a7689f3a445a5442" providerId="LiveId" clId="{FA1FF72E-CFD1-4240-90F6-A7FE34E6CA8F}" dt="2021-11-07T12:47:06.944" v="1117" actId="478"/>
          <ac:spMkLst>
            <pc:docMk/>
            <pc:sldMk cId="337599332" sldId="388"/>
            <ac:spMk id="24" creationId="{C252F492-54F9-4B3B-868E-763628ECC024}"/>
          </ac:spMkLst>
        </pc:spChg>
        <pc:spChg chg="del">
          <ac:chgData name="최 재희" userId="a7689f3a445a5442" providerId="LiveId" clId="{FA1FF72E-CFD1-4240-90F6-A7FE34E6CA8F}" dt="2021-11-07T12:47:06.944" v="1117" actId="478"/>
          <ac:spMkLst>
            <pc:docMk/>
            <pc:sldMk cId="337599332" sldId="388"/>
            <ac:spMk id="27" creationId="{FD551E79-57A8-4315-9DD1-9ADCBD51FEF3}"/>
          </ac:spMkLst>
        </pc:spChg>
        <pc:graphicFrameChg chg="add mod modGraphic">
          <ac:chgData name="최 재희" userId="a7689f3a445a5442" providerId="LiveId" clId="{FA1FF72E-CFD1-4240-90F6-A7FE34E6CA8F}" dt="2021-11-07T12:47:28.092" v="1124" actId="14100"/>
          <ac:graphicFrameMkLst>
            <pc:docMk/>
            <pc:sldMk cId="337599332" sldId="388"/>
            <ac:graphicFrameMk id="2" creationId="{D74C18AA-3119-4701-8B5A-EB339C621618}"/>
          </ac:graphicFrameMkLst>
        </pc:graphicFrameChg>
      </pc:sldChg>
      <pc:sldChg chg="addSp modSp add mod modNotesTx">
        <pc:chgData name="최 재희" userId="a7689f3a445a5442" providerId="LiveId" clId="{FA1FF72E-CFD1-4240-90F6-A7FE34E6CA8F}" dt="2021-11-07T15:48:25.670" v="7291" actId="20577"/>
        <pc:sldMkLst>
          <pc:docMk/>
          <pc:sldMk cId="3413704882" sldId="390"/>
        </pc:sldMkLst>
        <pc:spChg chg="add mod">
          <ac:chgData name="최 재희" userId="a7689f3a445a5442" providerId="LiveId" clId="{FA1FF72E-CFD1-4240-90F6-A7FE34E6CA8F}" dt="2021-11-07T08:18:10.617" v="137" actId="1076"/>
          <ac:spMkLst>
            <pc:docMk/>
            <pc:sldMk cId="3413704882" sldId="390"/>
            <ac:spMk id="4" creationId="{3500350D-0B88-48C9-9063-C636916D209E}"/>
          </ac:spMkLst>
        </pc:spChg>
        <pc:spChg chg="mod">
          <ac:chgData name="최 재희" userId="a7689f3a445a5442" providerId="LiveId" clId="{FA1FF72E-CFD1-4240-90F6-A7FE34E6CA8F}" dt="2021-11-07T08:18:10.617" v="137" actId="1076"/>
          <ac:spMkLst>
            <pc:docMk/>
            <pc:sldMk cId="3413704882" sldId="390"/>
            <ac:spMk id="24" creationId="{C252F492-54F9-4B3B-868E-763628ECC024}"/>
          </ac:spMkLst>
        </pc:spChg>
        <pc:graphicFrameChg chg="add mod modGraphic">
          <ac:chgData name="최 재희" userId="a7689f3a445a5442" providerId="LiveId" clId="{FA1FF72E-CFD1-4240-90F6-A7FE34E6CA8F}" dt="2021-11-07T08:18:40.317" v="148" actId="1076"/>
          <ac:graphicFrameMkLst>
            <pc:docMk/>
            <pc:sldMk cId="3413704882" sldId="390"/>
            <ac:graphicFrameMk id="2" creationId="{A55808E3-4B1C-4CE6-A7BE-521CCB3D3AFB}"/>
          </ac:graphicFrameMkLst>
        </pc:graphicFrameChg>
      </pc:sldChg>
      <pc:sldChg chg="addSp delSp modSp add mod modNotesTx">
        <pc:chgData name="최 재희" userId="a7689f3a445a5442" providerId="LiveId" clId="{FA1FF72E-CFD1-4240-90F6-A7FE34E6CA8F}" dt="2021-11-07T15:48:29.506" v="7312" actId="20577"/>
        <pc:sldMkLst>
          <pc:docMk/>
          <pc:sldMk cId="3854169735" sldId="391"/>
        </pc:sldMkLst>
        <pc:spChg chg="add del mod">
          <ac:chgData name="최 재희" userId="a7689f3a445a5442" providerId="LiveId" clId="{FA1FF72E-CFD1-4240-90F6-A7FE34E6CA8F}" dt="2021-11-07T10:31:31.271" v="318" actId="478"/>
          <ac:spMkLst>
            <pc:docMk/>
            <pc:sldMk cId="3854169735" sldId="391"/>
            <ac:spMk id="4" creationId="{E554F998-DFFF-46F7-B8E5-D4EAB5A9A828}"/>
          </ac:spMkLst>
        </pc:spChg>
        <pc:spChg chg="mod">
          <ac:chgData name="최 재희" userId="a7689f3a445a5442" providerId="LiveId" clId="{FA1FF72E-CFD1-4240-90F6-A7FE34E6CA8F}" dt="2021-11-07T08:18:57.785" v="166" actId="20577"/>
          <ac:spMkLst>
            <pc:docMk/>
            <pc:sldMk cId="3854169735" sldId="391"/>
            <ac:spMk id="19" creationId="{D8C95170-9E03-480C-B911-AC364BE0D429}"/>
          </ac:spMkLst>
        </pc:spChg>
        <pc:spChg chg="mod">
          <ac:chgData name="최 재희" userId="a7689f3a445a5442" providerId="LiveId" clId="{FA1FF72E-CFD1-4240-90F6-A7FE34E6CA8F}" dt="2021-11-07T08:18:56.854" v="164"/>
          <ac:spMkLst>
            <pc:docMk/>
            <pc:sldMk cId="3854169735" sldId="391"/>
            <ac:spMk id="22" creationId="{1BBD013A-2314-40B6-92BE-3D0D26898ECE}"/>
          </ac:spMkLst>
        </pc:spChg>
        <pc:graphicFrameChg chg="add mod modGraphic">
          <ac:chgData name="최 재희" userId="a7689f3a445a5442" providerId="LiveId" clId="{FA1FF72E-CFD1-4240-90F6-A7FE34E6CA8F}" dt="2021-11-07T08:19:51.561" v="180" actId="1036"/>
          <ac:graphicFrameMkLst>
            <pc:docMk/>
            <pc:sldMk cId="3854169735" sldId="391"/>
            <ac:graphicFrameMk id="2" creationId="{E7C1FB5A-101A-4320-B61A-AA8BB45E8A9F}"/>
          </ac:graphicFrameMkLst>
        </pc:graphicFrameChg>
      </pc:sldChg>
      <pc:sldChg chg="addSp modSp add mod modNotesTx">
        <pc:chgData name="최 재희" userId="a7689f3a445a5442" providerId="LiveId" clId="{FA1FF72E-CFD1-4240-90F6-A7FE34E6CA8F}" dt="2021-11-07T15:48:32.899" v="7335" actId="20577"/>
        <pc:sldMkLst>
          <pc:docMk/>
          <pc:sldMk cId="3371761706" sldId="392"/>
        </pc:sldMkLst>
        <pc:spChg chg="add mod">
          <ac:chgData name="최 재희" userId="a7689f3a445a5442" providerId="LiveId" clId="{FA1FF72E-CFD1-4240-90F6-A7FE34E6CA8F}" dt="2021-11-07T08:20:13.833" v="181"/>
          <ac:spMkLst>
            <pc:docMk/>
            <pc:sldMk cId="3371761706" sldId="392"/>
            <ac:spMk id="4" creationId="{DB8FE43A-9088-4B10-AF0A-4D4DD783285F}"/>
          </ac:spMkLst>
        </pc:spChg>
        <pc:spChg chg="mod">
          <ac:chgData name="최 재희" userId="a7689f3a445a5442" providerId="LiveId" clId="{FA1FF72E-CFD1-4240-90F6-A7FE34E6CA8F}" dt="2021-11-07T08:20:31.317" v="185" actId="20577"/>
          <ac:spMkLst>
            <pc:docMk/>
            <pc:sldMk cId="3371761706" sldId="392"/>
            <ac:spMk id="19" creationId="{D8C95170-9E03-480C-B911-AC364BE0D429}"/>
          </ac:spMkLst>
        </pc:spChg>
        <pc:spChg chg="mod">
          <ac:chgData name="최 재희" userId="a7689f3a445a5442" providerId="LiveId" clId="{FA1FF72E-CFD1-4240-90F6-A7FE34E6CA8F}" dt="2021-11-07T08:20:37.308" v="203" actId="20577"/>
          <ac:spMkLst>
            <pc:docMk/>
            <pc:sldMk cId="3371761706" sldId="392"/>
            <ac:spMk id="22" creationId="{1BBD013A-2314-40B6-92BE-3D0D26898ECE}"/>
          </ac:spMkLst>
        </pc:spChg>
        <pc:graphicFrameChg chg="add mod modGraphic">
          <ac:chgData name="최 재희" userId="a7689f3a445a5442" providerId="LiveId" clId="{FA1FF72E-CFD1-4240-90F6-A7FE34E6CA8F}" dt="2021-11-07T08:20:51.592" v="207" actId="1076"/>
          <ac:graphicFrameMkLst>
            <pc:docMk/>
            <pc:sldMk cId="3371761706" sldId="392"/>
            <ac:graphicFrameMk id="2" creationId="{A825E527-ADB5-428A-B836-767518CCFBA2}"/>
          </ac:graphicFrameMkLst>
        </pc:graphicFrameChg>
      </pc:sldChg>
      <pc:sldChg chg="addSp delSp modSp add mod modNotesTx">
        <pc:chgData name="최 재희" userId="a7689f3a445a5442" providerId="LiveId" clId="{FA1FF72E-CFD1-4240-90F6-A7FE34E6CA8F}" dt="2021-11-07T15:48:35.981" v="7361" actId="20577"/>
        <pc:sldMkLst>
          <pc:docMk/>
          <pc:sldMk cId="2133253083" sldId="393"/>
        </pc:sldMkLst>
        <pc:spChg chg="add del mod">
          <ac:chgData name="최 재희" userId="a7689f3a445a5442" providerId="LiveId" clId="{FA1FF72E-CFD1-4240-90F6-A7FE34E6CA8F}" dt="2021-11-07T10:39:11.413" v="323" actId="478"/>
          <ac:spMkLst>
            <pc:docMk/>
            <pc:sldMk cId="2133253083" sldId="393"/>
            <ac:spMk id="4" creationId="{40524AC0-CF7E-4577-82B7-211ECAB36131}"/>
          </ac:spMkLst>
        </pc:spChg>
        <pc:spChg chg="mod">
          <ac:chgData name="최 재희" userId="a7689f3a445a5442" providerId="LiveId" clId="{FA1FF72E-CFD1-4240-90F6-A7FE34E6CA8F}" dt="2021-11-07T08:23:27.765" v="211" actId="20577"/>
          <ac:spMkLst>
            <pc:docMk/>
            <pc:sldMk cId="2133253083" sldId="393"/>
            <ac:spMk id="19" creationId="{D8C95170-9E03-480C-B911-AC364BE0D429}"/>
          </ac:spMkLst>
        </pc:spChg>
        <pc:spChg chg="mod">
          <ac:chgData name="최 재희" userId="a7689f3a445a5442" providerId="LiveId" clId="{FA1FF72E-CFD1-4240-90F6-A7FE34E6CA8F}" dt="2021-11-07T08:23:32.657" v="239"/>
          <ac:spMkLst>
            <pc:docMk/>
            <pc:sldMk cId="2133253083" sldId="393"/>
            <ac:spMk id="22" creationId="{1BBD013A-2314-40B6-92BE-3D0D26898ECE}"/>
          </ac:spMkLst>
        </pc:spChg>
        <pc:graphicFrameChg chg="add mod modGraphic">
          <ac:chgData name="최 재희" userId="a7689f3a445a5442" providerId="LiveId" clId="{FA1FF72E-CFD1-4240-90F6-A7FE34E6CA8F}" dt="2021-11-07T08:23:59.886" v="246" actId="1076"/>
          <ac:graphicFrameMkLst>
            <pc:docMk/>
            <pc:sldMk cId="2133253083" sldId="393"/>
            <ac:graphicFrameMk id="2" creationId="{D57D3B89-21D4-411E-98AE-AB5066B92495}"/>
          </ac:graphicFrameMkLst>
        </pc:graphicFrameChg>
      </pc:sldChg>
      <pc:sldChg chg="addSp delSp modSp add mod modNotesTx">
        <pc:chgData name="최 재희" userId="a7689f3a445a5442" providerId="LiveId" clId="{FA1FF72E-CFD1-4240-90F6-A7FE34E6CA8F}" dt="2021-11-07T15:48:39.733" v="7380" actId="20577"/>
        <pc:sldMkLst>
          <pc:docMk/>
          <pc:sldMk cId="3930946388" sldId="394"/>
        </pc:sldMkLst>
        <pc:spChg chg="add del mod">
          <ac:chgData name="최 재희" userId="a7689f3a445a5442" providerId="LiveId" clId="{FA1FF72E-CFD1-4240-90F6-A7FE34E6CA8F}" dt="2021-11-07T10:39:05.652" v="321" actId="478"/>
          <ac:spMkLst>
            <pc:docMk/>
            <pc:sldMk cId="3930946388" sldId="394"/>
            <ac:spMk id="4" creationId="{A3477523-F184-4D21-A184-C0CA913193AA}"/>
          </ac:spMkLst>
        </pc:spChg>
        <pc:spChg chg="mod">
          <ac:chgData name="최 재희" userId="a7689f3a445a5442" providerId="LiveId" clId="{FA1FF72E-CFD1-4240-90F6-A7FE34E6CA8F}" dt="2021-11-07T08:24:17.874" v="276" actId="20577"/>
          <ac:spMkLst>
            <pc:docMk/>
            <pc:sldMk cId="3930946388" sldId="394"/>
            <ac:spMk id="19" creationId="{D8C95170-9E03-480C-B911-AC364BE0D429}"/>
          </ac:spMkLst>
        </pc:spChg>
        <pc:spChg chg="mod">
          <ac:chgData name="최 재희" userId="a7689f3a445a5442" providerId="LiveId" clId="{FA1FF72E-CFD1-4240-90F6-A7FE34E6CA8F}" dt="2021-11-07T08:24:15.885" v="274"/>
          <ac:spMkLst>
            <pc:docMk/>
            <pc:sldMk cId="3930946388" sldId="394"/>
            <ac:spMk id="22" creationId="{1BBD013A-2314-40B6-92BE-3D0D26898ECE}"/>
          </ac:spMkLst>
        </pc:spChg>
        <pc:graphicFrameChg chg="add mod modGraphic">
          <ac:chgData name="최 재희" userId="a7689f3a445a5442" providerId="LiveId" clId="{FA1FF72E-CFD1-4240-90F6-A7FE34E6CA8F}" dt="2021-11-07T08:24:41.768" v="283" actId="1076"/>
          <ac:graphicFrameMkLst>
            <pc:docMk/>
            <pc:sldMk cId="3930946388" sldId="394"/>
            <ac:graphicFrameMk id="2" creationId="{1EA91F1E-CB0A-4C05-BD34-7E06E23582A0}"/>
          </ac:graphicFrameMkLst>
        </pc:graphicFrameChg>
      </pc:sldChg>
      <pc:sldChg chg="addSp modSp add mod modNotesTx">
        <pc:chgData name="최 재희" userId="a7689f3a445a5442" providerId="LiveId" clId="{FA1FF72E-CFD1-4240-90F6-A7FE34E6CA8F}" dt="2021-11-07T15:52:56.867" v="8481" actId="20577"/>
        <pc:sldMkLst>
          <pc:docMk/>
          <pc:sldMk cId="2140005564" sldId="395"/>
        </pc:sldMkLst>
        <pc:spChg chg="add mod">
          <ac:chgData name="최 재희" userId="a7689f3a445a5442" providerId="LiveId" clId="{FA1FF72E-CFD1-4240-90F6-A7FE34E6CA8F}" dt="2021-11-07T15:51:39.574" v="8212" actId="164"/>
          <ac:spMkLst>
            <pc:docMk/>
            <pc:sldMk cId="2140005564" sldId="395"/>
            <ac:spMk id="2" creationId="{B6373D1C-5B88-4C4D-BE40-A6376D796330}"/>
          </ac:spMkLst>
        </pc:spChg>
        <pc:grpChg chg="add mod">
          <ac:chgData name="최 재희" userId="a7689f3a445a5442" providerId="LiveId" clId="{FA1FF72E-CFD1-4240-90F6-A7FE34E6CA8F}" dt="2021-11-07T15:51:39.574" v="8212" actId="164"/>
          <ac:grpSpMkLst>
            <pc:docMk/>
            <pc:sldMk cId="2140005564" sldId="395"/>
            <ac:grpSpMk id="4" creationId="{3FEF9487-15AF-4A31-AAC4-97EB1E81161E}"/>
          </ac:grpSpMkLst>
        </pc:grpChg>
        <pc:picChg chg="mod">
          <ac:chgData name="최 재희" userId="a7689f3a445a5442" providerId="LiveId" clId="{FA1FF72E-CFD1-4240-90F6-A7FE34E6CA8F}" dt="2021-11-07T15:51:39.574" v="8212" actId="164"/>
          <ac:picMkLst>
            <pc:docMk/>
            <pc:sldMk cId="2140005564" sldId="395"/>
            <ac:picMk id="23" creationId="{AB6AAF52-D6AF-42C6-84A4-471A0332F5A6}"/>
          </ac:picMkLst>
        </pc:picChg>
      </pc:sldChg>
      <pc:sldChg chg="add del ord">
        <pc:chgData name="최 재희" userId="a7689f3a445a5442" providerId="LiveId" clId="{FA1FF72E-CFD1-4240-90F6-A7FE34E6CA8F}" dt="2021-11-07T15:32:08.031" v="5361" actId="47"/>
        <pc:sldMkLst>
          <pc:docMk/>
          <pc:sldMk cId="3316107576" sldId="396"/>
        </pc:sldMkLst>
      </pc:sldChg>
      <pc:sldChg chg="addSp modSp add mod ord modNotesTx">
        <pc:chgData name="최 재희" userId="a7689f3a445a5442" providerId="LiveId" clId="{FA1FF72E-CFD1-4240-90F6-A7FE34E6CA8F}" dt="2021-11-07T16:03:53.326" v="11038" actId="113"/>
        <pc:sldMkLst>
          <pc:docMk/>
          <pc:sldMk cId="1897853230" sldId="397"/>
        </pc:sldMkLst>
        <pc:spChg chg="add mod">
          <ac:chgData name="최 재희" userId="a7689f3a445a5442" providerId="LiveId" clId="{FA1FF72E-CFD1-4240-90F6-A7FE34E6CA8F}" dt="2021-11-07T13:58:43.730" v="1550" actId="1076"/>
          <ac:spMkLst>
            <pc:docMk/>
            <pc:sldMk cId="1897853230" sldId="397"/>
            <ac:spMk id="12" creationId="{A12C4E8C-63B3-4790-A4D5-9B298173FF36}"/>
          </ac:spMkLst>
        </pc:spChg>
        <pc:spChg chg="add mod">
          <ac:chgData name="최 재희" userId="a7689f3a445a5442" providerId="LiveId" clId="{FA1FF72E-CFD1-4240-90F6-A7FE34E6CA8F}" dt="2021-11-07T13:59:49.302" v="1602" actId="1076"/>
          <ac:spMkLst>
            <pc:docMk/>
            <pc:sldMk cId="1897853230" sldId="397"/>
            <ac:spMk id="14" creationId="{0CD4E1EC-B986-46CB-BB31-C41358CE01BB}"/>
          </ac:spMkLst>
        </pc:spChg>
        <pc:spChg chg="mod">
          <ac:chgData name="최 재희" userId="a7689f3a445a5442" providerId="LiveId" clId="{FA1FF72E-CFD1-4240-90F6-A7FE34E6CA8F}" dt="2021-11-07T12:39:00.686" v="568" actId="20577"/>
          <ac:spMkLst>
            <pc:docMk/>
            <pc:sldMk cId="1897853230" sldId="397"/>
            <ac:spMk id="24" creationId="{C252F492-54F9-4B3B-868E-763628ECC024}"/>
          </ac:spMkLst>
        </pc:spChg>
        <pc:picChg chg="add mod">
          <ac:chgData name="최 재희" userId="a7689f3a445a5442" providerId="LiveId" clId="{FA1FF72E-CFD1-4240-90F6-A7FE34E6CA8F}" dt="2021-11-07T13:58:44.638" v="1553" actId="1076"/>
          <ac:picMkLst>
            <pc:docMk/>
            <pc:sldMk cId="1897853230" sldId="397"/>
            <ac:picMk id="11" creationId="{CC7AA86F-4EB2-4B7B-8773-29E150704E6F}"/>
          </ac:picMkLst>
        </pc:picChg>
        <pc:picChg chg="add mod">
          <ac:chgData name="최 재희" userId="a7689f3a445a5442" providerId="LiveId" clId="{FA1FF72E-CFD1-4240-90F6-A7FE34E6CA8F}" dt="2021-11-07T13:59:49.302" v="1602" actId="1076"/>
          <ac:picMkLst>
            <pc:docMk/>
            <pc:sldMk cId="1897853230" sldId="397"/>
            <ac:picMk id="13" creationId="{E1EE6669-F087-4F93-8EE8-C7CFF37AA0CA}"/>
          </ac:picMkLst>
        </pc:picChg>
      </pc:sldChg>
      <pc:sldChg chg="addSp delSp modSp add mod modNotesTx">
        <pc:chgData name="최 재희" userId="a7689f3a445a5442" providerId="LiveId" clId="{FA1FF72E-CFD1-4240-90F6-A7FE34E6CA8F}" dt="2021-11-07T16:05:00.872" v="11358" actId="20577"/>
        <pc:sldMkLst>
          <pc:docMk/>
          <pc:sldMk cId="4207168070" sldId="398"/>
        </pc:sldMkLst>
        <pc:spChg chg="add mod">
          <ac:chgData name="최 재희" userId="a7689f3a445a5442" providerId="LiveId" clId="{FA1FF72E-CFD1-4240-90F6-A7FE34E6CA8F}" dt="2021-11-07T14:01:15.403" v="1664" actId="20577"/>
          <ac:spMkLst>
            <pc:docMk/>
            <pc:sldMk cId="4207168070" sldId="398"/>
            <ac:spMk id="13" creationId="{CAE96C1D-9510-4AA4-AD7F-AC68900CFDD5}"/>
          </ac:spMkLst>
        </pc:spChg>
        <pc:spChg chg="mod">
          <ac:chgData name="최 재희" userId="a7689f3a445a5442" providerId="LiveId" clId="{FA1FF72E-CFD1-4240-90F6-A7FE34E6CA8F}" dt="2021-11-07T12:39:13.910" v="586" actId="20577"/>
          <ac:spMkLst>
            <pc:docMk/>
            <pc:sldMk cId="4207168070" sldId="398"/>
            <ac:spMk id="24" creationId="{C252F492-54F9-4B3B-868E-763628ECC024}"/>
          </ac:spMkLst>
        </pc:spChg>
        <pc:picChg chg="add mod">
          <ac:chgData name="최 재희" userId="a7689f3a445a5442" providerId="LiveId" clId="{FA1FF72E-CFD1-4240-90F6-A7FE34E6CA8F}" dt="2021-11-07T14:00:59.040" v="1625" actId="1076"/>
          <ac:picMkLst>
            <pc:docMk/>
            <pc:sldMk cId="4207168070" sldId="398"/>
            <ac:picMk id="11" creationId="{FF8F72C4-B189-40F8-AA21-70E902BB9F05}"/>
          </ac:picMkLst>
        </pc:picChg>
        <pc:picChg chg="add del mod">
          <ac:chgData name="최 재희" userId="a7689f3a445a5442" providerId="LiveId" clId="{FA1FF72E-CFD1-4240-90F6-A7FE34E6CA8F}" dt="2021-11-07T14:00:51.768" v="1618" actId="478"/>
          <ac:picMkLst>
            <pc:docMk/>
            <pc:sldMk cId="4207168070" sldId="398"/>
            <ac:picMk id="12" creationId="{B8639B32-F8D9-46A1-B299-39A3AC34F87E}"/>
          </ac:picMkLst>
        </pc:picChg>
      </pc:sldChg>
      <pc:sldChg chg="addSp modSp add mod modNotesTx">
        <pc:chgData name="최 재희" userId="a7689f3a445a5442" providerId="LiveId" clId="{FA1FF72E-CFD1-4240-90F6-A7FE34E6CA8F}" dt="2021-11-07T16:13:30.993" v="13163" actId="20577"/>
        <pc:sldMkLst>
          <pc:docMk/>
          <pc:sldMk cId="3208434617" sldId="399"/>
        </pc:sldMkLst>
        <pc:spChg chg="add mod">
          <ac:chgData name="최 재희" userId="a7689f3a445a5442" providerId="LiveId" clId="{FA1FF72E-CFD1-4240-90F6-A7FE34E6CA8F}" dt="2021-11-07T14:11:13.394" v="1892" actId="1076"/>
          <ac:spMkLst>
            <pc:docMk/>
            <pc:sldMk cId="3208434617" sldId="399"/>
            <ac:spMk id="12" creationId="{68824EE2-4C03-4CA4-A5A5-F3ABCBDC7D9B}"/>
          </ac:spMkLst>
        </pc:spChg>
        <pc:spChg chg="mod">
          <ac:chgData name="최 재희" userId="a7689f3a445a5442" providerId="LiveId" clId="{FA1FF72E-CFD1-4240-90F6-A7FE34E6CA8F}" dt="2021-11-07T14:10:53.387" v="1884" actId="1076"/>
          <ac:spMkLst>
            <pc:docMk/>
            <pc:sldMk cId="3208434617" sldId="399"/>
            <ac:spMk id="17" creationId="{00000000-0000-0000-0000-000000000000}"/>
          </ac:spMkLst>
        </pc:spChg>
        <pc:spChg chg="mod">
          <ac:chgData name="최 재희" userId="a7689f3a445a5442" providerId="LiveId" clId="{FA1FF72E-CFD1-4240-90F6-A7FE34E6CA8F}" dt="2021-11-07T12:39:21.976" v="607" actId="20577"/>
          <ac:spMkLst>
            <pc:docMk/>
            <pc:sldMk cId="3208434617" sldId="399"/>
            <ac:spMk id="24" creationId="{C252F492-54F9-4B3B-868E-763628ECC024}"/>
          </ac:spMkLst>
        </pc:spChg>
        <pc:picChg chg="add mod">
          <ac:chgData name="최 재희" userId="a7689f3a445a5442" providerId="LiveId" clId="{FA1FF72E-CFD1-4240-90F6-A7FE34E6CA8F}" dt="2021-11-07T14:11:13.394" v="1892" actId="1076"/>
          <ac:picMkLst>
            <pc:docMk/>
            <pc:sldMk cId="3208434617" sldId="399"/>
            <ac:picMk id="11" creationId="{24D51954-4A2B-4159-965A-F6590DBB4DEB}"/>
          </ac:picMkLst>
        </pc:picChg>
      </pc:sldChg>
      <pc:sldChg chg="addSp delSp modSp add mod ord modNotesTx">
        <pc:chgData name="최 재희" userId="a7689f3a445a5442" providerId="LiveId" clId="{FA1FF72E-CFD1-4240-90F6-A7FE34E6CA8F}" dt="2021-11-07T16:17:08.614" v="13729" actId="1037"/>
        <pc:sldMkLst>
          <pc:docMk/>
          <pc:sldMk cId="2275556998" sldId="400"/>
        </pc:sldMkLst>
        <pc:spChg chg="add mod">
          <ac:chgData name="최 재희" userId="a7689f3a445a5442" providerId="LiveId" clId="{FA1FF72E-CFD1-4240-90F6-A7FE34E6CA8F}" dt="2021-11-07T14:17:22.625" v="2062" actId="1076"/>
          <ac:spMkLst>
            <pc:docMk/>
            <pc:sldMk cId="2275556998" sldId="400"/>
            <ac:spMk id="13" creationId="{70D8F40E-96E6-479D-83A6-47939D9BAB34}"/>
          </ac:spMkLst>
        </pc:spChg>
        <pc:spChg chg="add mod">
          <ac:chgData name="최 재희" userId="a7689f3a445a5442" providerId="LiveId" clId="{FA1FF72E-CFD1-4240-90F6-A7FE34E6CA8F}" dt="2021-11-07T16:17:08.614" v="13729" actId="1037"/>
          <ac:spMkLst>
            <pc:docMk/>
            <pc:sldMk cId="2275556998" sldId="400"/>
            <ac:spMk id="15" creationId="{7FAC0A5A-DE89-414B-B47D-D35D71C831B1}"/>
          </ac:spMkLst>
        </pc:spChg>
        <pc:spChg chg="add mod">
          <ac:chgData name="최 재희" userId="a7689f3a445a5442" providerId="LiveId" clId="{FA1FF72E-CFD1-4240-90F6-A7FE34E6CA8F}" dt="2021-11-07T16:17:01.511" v="13727" actId="1076"/>
          <ac:spMkLst>
            <pc:docMk/>
            <pc:sldMk cId="2275556998" sldId="400"/>
            <ac:spMk id="19" creationId="{0BFE559C-D424-41FD-BA1B-7BB315085412}"/>
          </ac:spMkLst>
        </pc:spChg>
        <pc:spChg chg="mod">
          <ac:chgData name="최 재희" userId="a7689f3a445a5442" providerId="LiveId" clId="{FA1FF72E-CFD1-4240-90F6-A7FE34E6CA8F}" dt="2021-11-07T12:39:32.179" v="619"/>
          <ac:spMkLst>
            <pc:docMk/>
            <pc:sldMk cId="2275556998" sldId="400"/>
            <ac:spMk id="24" creationId="{C252F492-54F9-4B3B-868E-763628ECC024}"/>
          </ac:spMkLst>
        </pc:spChg>
        <pc:picChg chg="add del mod">
          <ac:chgData name="최 재희" userId="a7689f3a445a5442" providerId="LiveId" clId="{FA1FF72E-CFD1-4240-90F6-A7FE34E6CA8F}" dt="2021-11-07T14:13:31.351" v="2026" actId="478"/>
          <ac:picMkLst>
            <pc:docMk/>
            <pc:sldMk cId="2275556998" sldId="400"/>
            <ac:picMk id="11" creationId="{F8A9A4ED-A779-41CC-A7B7-37CD761A3B1C}"/>
          </ac:picMkLst>
        </pc:picChg>
        <pc:picChg chg="add mod">
          <ac:chgData name="최 재희" userId="a7689f3a445a5442" providerId="LiveId" clId="{FA1FF72E-CFD1-4240-90F6-A7FE34E6CA8F}" dt="2021-11-07T14:17:18.761" v="2061" actId="1076"/>
          <ac:picMkLst>
            <pc:docMk/>
            <pc:sldMk cId="2275556998" sldId="400"/>
            <ac:picMk id="12" creationId="{CE5CFE84-D348-4091-A14D-76C8C2217DCD}"/>
          </ac:picMkLst>
        </pc:picChg>
        <pc:picChg chg="add mod">
          <ac:chgData name="최 재희" userId="a7689f3a445a5442" providerId="LiveId" clId="{FA1FF72E-CFD1-4240-90F6-A7FE34E6CA8F}" dt="2021-11-07T16:17:08.614" v="13729" actId="1037"/>
          <ac:picMkLst>
            <pc:docMk/>
            <pc:sldMk cId="2275556998" sldId="400"/>
            <ac:picMk id="14" creationId="{9AB0E253-8E25-4D40-9D0B-639D8EC0E1F3}"/>
          </ac:picMkLst>
        </pc:picChg>
        <pc:picChg chg="add mod">
          <ac:chgData name="최 재희" userId="a7689f3a445a5442" providerId="LiveId" clId="{FA1FF72E-CFD1-4240-90F6-A7FE34E6CA8F}" dt="2021-11-07T16:17:01.511" v="13727" actId="1076"/>
          <ac:picMkLst>
            <pc:docMk/>
            <pc:sldMk cId="2275556998" sldId="400"/>
            <ac:picMk id="16" creationId="{B983070F-3AA0-40FF-B0DE-0B4009A67736}"/>
          </ac:picMkLst>
        </pc:picChg>
      </pc:sldChg>
      <pc:sldChg chg="addSp modSp add mod modNotesTx">
        <pc:chgData name="최 재희" userId="a7689f3a445a5442" providerId="LiveId" clId="{FA1FF72E-CFD1-4240-90F6-A7FE34E6CA8F}" dt="2021-11-07T16:26:48.845" v="15070" actId="20577"/>
        <pc:sldMkLst>
          <pc:docMk/>
          <pc:sldMk cId="875444609" sldId="401"/>
        </pc:sldMkLst>
        <pc:spChg chg="add mod">
          <ac:chgData name="최 재희" userId="a7689f3a445a5442" providerId="LiveId" clId="{FA1FF72E-CFD1-4240-90F6-A7FE34E6CA8F}" dt="2021-11-07T14:32:58.759" v="2291" actId="164"/>
          <ac:spMkLst>
            <pc:docMk/>
            <pc:sldMk cId="875444609" sldId="401"/>
            <ac:spMk id="5" creationId="{3DD04294-DC25-4AA2-98E1-FB6FCA18541B}"/>
          </ac:spMkLst>
        </pc:spChg>
        <pc:spChg chg="add mod">
          <ac:chgData name="최 재희" userId="a7689f3a445a5442" providerId="LiveId" clId="{FA1FF72E-CFD1-4240-90F6-A7FE34E6CA8F}" dt="2021-11-07T14:31:05.049" v="2274" actId="20577"/>
          <ac:spMkLst>
            <pc:docMk/>
            <pc:sldMk cId="875444609" sldId="401"/>
            <ac:spMk id="12" creationId="{E8D4915E-4BAB-463D-B3F4-19D7684639F8}"/>
          </ac:spMkLst>
        </pc:spChg>
        <pc:spChg chg="mod">
          <ac:chgData name="최 재희" userId="a7689f3a445a5442" providerId="LiveId" clId="{FA1FF72E-CFD1-4240-90F6-A7FE34E6CA8F}" dt="2021-11-07T14:32:54.075" v="2290" actId="1076"/>
          <ac:spMkLst>
            <pc:docMk/>
            <pc:sldMk cId="875444609" sldId="401"/>
            <ac:spMk id="17" creationId="{00000000-0000-0000-0000-000000000000}"/>
          </ac:spMkLst>
        </pc:spChg>
        <pc:spChg chg="mod">
          <ac:chgData name="최 재희" userId="a7689f3a445a5442" providerId="LiveId" clId="{FA1FF72E-CFD1-4240-90F6-A7FE34E6CA8F}" dt="2021-11-07T12:39:39.355" v="630" actId="20577"/>
          <ac:spMkLst>
            <pc:docMk/>
            <pc:sldMk cId="875444609" sldId="401"/>
            <ac:spMk id="24" creationId="{C252F492-54F9-4B3B-868E-763628ECC024}"/>
          </ac:spMkLst>
        </pc:spChg>
        <pc:grpChg chg="add mod">
          <ac:chgData name="최 재희" userId="a7689f3a445a5442" providerId="LiveId" clId="{FA1FF72E-CFD1-4240-90F6-A7FE34E6CA8F}" dt="2021-11-07T14:32:58.759" v="2291" actId="164"/>
          <ac:grpSpMkLst>
            <pc:docMk/>
            <pc:sldMk cId="875444609" sldId="401"/>
            <ac:grpSpMk id="7" creationId="{2E384821-0B13-4261-83CB-33CA142B8685}"/>
          </ac:grpSpMkLst>
        </pc:grpChg>
        <pc:picChg chg="add mod ord">
          <ac:chgData name="최 재희" userId="a7689f3a445a5442" providerId="LiveId" clId="{FA1FF72E-CFD1-4240-90F6-A7FE34E6CA8F}" dt="2021-11-07T14:32:58.759" v="2291" actId="164"/>
          <ac:picMkLst>
            <pc:docMk/>
            <pc:sldMk cId="875444609" sldId="401"/>
            <ac:picMk id="4" creationId="{FBDF9B55-66A9-4DF1-8FE7-8A115D83DBAE}"/>
          </ac:picMkLst>
        </pc:picChg>
        <pc:picChg chg="add mod">
          <ac:chgData name="최 재희" userId="a7689f3a445a5442" providerId="LiveId" clId="{FA1FF72E-CFD1-4240-90F6-A7FE34E6CA8F}" dt="2021-11-07T14:32:58.759" v="2291" actId="164"/>
          <ac:picMkLst>
            <pc:docMk/>
            <pc:sldMk cId="875444609" sldId="401"/>
            <ac:picMk id="11" creationId="{D5DA081F-71F5-4102-B601-ED1C847821AA}"/>
          </ac:picMkLst>
        </pc:picChg>
      </pc:sldChg>
      <pc:sldChg chg="addSp delSp modSp add mod modNotesTx">
        <pc:chgData name="최 재희" userId="a7689f3a445a5442" providerId="LiveId" clId="{FA1FF72E-CFD1-4240-90F6-A7FE34E6CA8F}" dt="2021-11-07T16:39:17.577" v="16963" actId="20577"/>
        <pc:sldMkLst>
          <pc:docMk/>
          <pc:sldMk cId="1323031990" sldId="402"/>
        </pc:sldMkLst>
        <pc:spChg chg="add mod">
          <ac:chgData name="최 재희" userId="a7689f3a445a5442" providerId="LiveId" clId="{FA1FF72E-CFD1-4240-90F6-A7FE34E6CA8F}" dt="2021-11-07T15:17:56.676" v="3345" actId="20577"/>
          <ac:spMkLst>
            <pc:docMk/>
            <pc:sldMk cId="1323031990" sldId="402"/>
            <ac:spMk id="10" creationId="{73365513-313D-412B-B6DF-0CEDC0577E0E}"/>
          </ac:spMkLst>
        </pc:spChg>
        <pc:spChg chg="add mod">
          <ac:chgData name="최 재희" userId="a7689f3a445a5442" providerId="LiveId" clId="{FA1FF72E-CFD1-4240-90F6-A7FE34E6CA8F}" dt="2021-11-07T15:17:59.265" v="3353" actId="20577"/>
          <ac:spMkLst>
            <pc:docMk/>
            <pc:sldMk cId="1323031990" sldId="402"/>
            <ac:spMk id="11" creationId="{44F2C04A-1D78-4071-854E-A7C3CA49E5F2}"/>
          </ac:spMkLst>
        </pc:spChg>
        <pc:spChg chg="add mod">
          <ac:chgData name="최 재희" userId="a7689f3a445a5442" providerId="LiveId" clId="{FA1FF72E-CFD1-4240-90F6-A7FE34E6CA8F}" dt="2021-11-07T15:15:09.136" v="3009" actId="1076"/>
          <ac:spMkLst>
            <pc:docMk/>
            <pc:sldMk cId="1323031990" sldId="402"/>
            <ac:spMk id="19" creationId="{2185DA8A-0F23-4307-B384-80C8D70F19B9}"/>
          </ac:spMkLst>
        </pc:spChg>
        <pc:spChg chg="add mod">
          <ac:chgData name="최 재희" userId="a7689f3a445a5442" providerId="LiveId" clId="{FA1FF72E-CFD1-4240-90F6-A7FE34E6CA8F}" dt="2021-11-07T15:15:21.582" v="3049" actId="20577"/>
          <ac:spMkLst>
            <pc:docMk/>
            <pc:sldMk cId="1323031990" sldId="402"/>
            <ac:spMk id="20" creationId="{0F273C93-4CE7-4235-93ED-9975A094CEBB}"/>
          </ac:spMkLst>
        </pc:spChg>
        <pc:spChg chg="add mod">
          <ac:chgData name="최 재희" userId="a7689f3a445a5442" providerId="LiveId" clId="{FA1FF72E-CFD1-4240-90F6-A7FE34E6CA8F}" dt="2021-11-07T15:15:26.251" v="3067"/>
          <ac:spMkLst>
            <pc:docMk/>
            <pc:sldMk cId="1323031990" sldId="402"/>
            <ac:spMk id="21" creationId="{E1B00E6B-A700-4327-8C98-86F94181EAB6}"/>
          </ac:spMkLst>
        </pc:spChg>
        <pc:spChg chg="add mod">
          <ac:chgData name="최 재희" userId="a7689f3a445a5442" providerId="LiveId" clId="{FA1FF72E-CFD1-4240-90F6-A7FE34E6CA8F}" dt="2021-11-07T15:15:35.538" v="3089"/>
          <ac:spMkLst>
            <pc:docMk/>
            <pc:sldMk cId="1323031990" sldId="402"/>
            <ac:spMk id="22" creationId="{C7930C67-7301-432D-9A72-686B5D1C387A}"/>
          </ac:spMkLst>
        </pc:spChg>
        <pc:picChg chg="add mod">
          <ac:chgData name="최 재희" userId="a7689f3a445a5442" providerId="LiveId" clId="{FA1FF72E-CFD1-4240-90F6-A7FE34E6CA8F}" dt="2021-11-07T15:14:43.934" v="2963" actId="1036"/>
          <ac:picMkLst>
            <pc:docMk/>
            <pc:sldMk cId="1323031990" sldId="402"/>
            <ac:picMk id="4" creationId="{F9BB330E-C7A3-438E-AC65-6FB7242C170D}"/>
          </ac:picMkLst>
        </pc:picChg>
        <pc:picChg chg="add mod">
          <ac:chgData name="최 재희" userId="a7689f3a445a5442" providerId="LiveId" clId="{FA1FF72E-CFD1-4240-90F6-A7FE34E6CA8F}" dt="2021-11-07T14:52:55.339" v="2920" actId="1076"/>
          <ac:picMkLst>
            <pc:docMk/>
            <pc:sldMk cId="1323031990" sldId="402"/>
            <ac:picMk id="12" creationId="{14453A37-927F-40A1-A8F6-38D316FA3FAE}"/>
          </ac:picMkLst>
        </pc:picChg>
        <pc:picChg chg="add mod">
          <ac:chgData name="최 재희" userId="a7689f3a445a5442" providerId="LiveId" clId="{FA1FF72E-CFD1-4240-90F6-A7FE34E6CA8F}" dt="2021-11-07T14:53:16.335" v="2942" actId="1036"/>
          <ac:picMkLst>
            <pc:docMk/>
            <pc:sldMk cId="1323031990" sldId="402"/>
            <ac:picMk id="13" creationId="{E44FBFB4-E937-47C5-A20B-BF759D18DD2A}"/>
          </ac:picMkLst>
        </pc:picChg>
        <pc:picChg chg="add mod">
          <ac:chgData name="최 재희" userId="a7689f3a445a5442" providerId="LiveId" clId="{FA1FF72E-CFD1-4240-90F6-A7FE34E6CA8F}" dt="2021-11-07T14:53:18.406" v="2943" actId="1036"/>
          <ac:picMkLst>
            <pc:docMk/>
            <pc:sldMk cId="1323031990" sldId="402"/>
            <ac:picMk id="14" creationId="{D8C3DF99-DC19-44AE-9F3B-B70B5E285AB8}"/>
          </ac:picMkLst>
        </pc:picChg>
        <pc:picChg chg="add del mod">
          <ac:chgData name="최 재희" userId="a7689f3a445a5442" providerId="LiveId" clId="{FA1FF72E-CFD1-4240-90F6-A7FE34E6CA8F}" dt="2021-11-07T15:14:29.618" v="2956" actId="478"/>
          <ac:picMkLst>
            <pc:docMk/>
            <pc:sldMk cId="1323031990" sldId="402"/>
            <ac:picMk id="15" creationId="{DC75331A-CE5A-4A70-ADCF-5BD95BA10B94}"/>
          </ac:picMkLst>
        </pc:picChg>
      </pc:sldChg>
      <pc:sldChg chg="addSp modSp add del mod">
        <pc:chgData name="최 재희" userId="a7689f3a445a5442" providerId="LiveId" clId="{FA1FF72E-CFD1-4240-90F6-A7FE34E6CA8F}" dt="2021-11-07T15:18:23.308" v="3358" actId="47"/>
        <pc:sldMkLst>
          <pc:docMk/>
          <pc:sldMk cId="4232415819" sldId="403"/>
        </pc:sldMkLst>
        <pc:spChg chg="add mod">
          <ac:chgData name="최 재희" userId="a7689f3a445a5442" providerId="LiveId" clId="{FA1FF72E-CFD1-4240-90F6-A7FE34E6CA8F}" dt="2021-11-07T12:41:06.106" v="643" actId="1076"/>
          <ac:spMkLst>
            <pc:docMk/>
            <pc:sldMk cId="4232415819" sldId="403"/>
            <ac:spMk id="10" creationId="{11C05417-D4C1-4777-95AE-729BAD7887AF}"/>
          </ac:spMkLst>
        </pc:spChg>
        <pc:spChg chg="add mod">
          <ac:chgData name="최 재희" userId="a7689f3a445a5442" providerId="LiveId" clId="{FA1FF72E-CFD1-4240-90F6-A7FE34E6CA8F}" dt="2021-11-07T12:41:53.325" v="752" actId="255"/>
          <ac:spMkLst>
            <pc:docMk/>
            <pc:sldMk cId="4232415819" sldId="403"/>
            <ac:spMk id="11" creationId="{A8F72070-0498-4062-ADE8-FDF1690B934C}"/>
          </ac:spMkLst>
        </pc:spChg>
      </pc:sldChg>
      <pc:sldChg chg="add del">
        <pc:chgData name="최 재희" userId="a7689f3a445a5442" providerId="LiveId" clId="{FA1FF72E-CFD1-4240-90F6-A7FE34E6CA8F}" dt="2021-11-07T12:40:37.941" v="637" actId="47"/>
        <pc:sldMkLst>
          <pc:docMk/>
          <pc:sldMk cId="2446423639" sldId="404"/>
        </pc:sldMkLst>
      </pc:sldChg>
      <pc:sldChg chg="addSp delSp modSp add mod modNotesTx">
        <pc:chgData name="최 재희" userId="a7689f3a445a5442" providerId="LiveId" clId="{FA1FF72E-CFD1-4240-90F6-A7FE34E6CA8F}" dt="2021-11-07T16:41:59.346" v="17855" actId="20577"/>
        <pc:sldMkLst>
          <pc:docMk/>
          <pc:sldMk cId="3120196908" sldId="404"/>
        </pc:sldMkLst>
        <pc:spChg chg="add mod">
          <ac:chgData name="최 재희" userId="a7689f3a445a5442" providerId="LiveId" clId="{FA1FF72E-CFD1-4240-90F6-A7FE34E6CA8F}" dt="2021-11-07T15:22:25.438" v="3873"/>
          <ac:spMkLst>
            <pc:docMk/>
            <pc:sldMk cId="3120196908" sldId="404"/>
            <ac:spMk id="11" creationId="{40F4DB55-5F70-45AF-A8D4-B0CCD8029B9F}"/>
          </ac:spMkLst>
        </pc:spChg>
        <pc:spChg chg="add del mod">
          <ac:chgData name="최 재희" userId="a7689f3a445a5442" providerId="LiveId" clId="{FA1FF72E-CFD1-4240-90F6-A7FE34E6CA8F}" dt="2021-11-07T15:22:08.834" v="3783"/>
          <ac:spMkLst>
            <pc:docMk/>
            <pc:sldMk cId="3120196908" sldId="404"/>
            <ac:spMk id="12" creationId="{B92F50A7-4E63-431F-9C19-106D51D7945A}"/>
          </ac:spMkLst>
        </pc:spChg>
        <pc:spChg chg="mod">
          <ac:chgData name="최 재희" userId="a7689f3a445a5442" providerId="LiveId" clId="{FA1FF72E-CFD1-4240-90F6-A7FE34E6CA8F}" dt="2021-11-07T12:44:06.107" v="879" actId="20577"/>
          <ac:spMkLst>
            <pc:docMk/>
            <pc:sldMk cId="3120196908" sldId="404"/>
            <ac:spMk id="19" creationId="{D8C95170-9E03-480C-B911-AC364BE0D429}"/>
          </ac:spMkLst>
        </pc:spChg>
        <pc:spChg chg="mod">
          <ac:chgData name="최 재희" userId="a7689f3a445a5442" providerId="LiveId" clId="{FA1FF72E-CFD1-4240-90F6-A7FE34E6CA8F}" dt="2021-11-07T12:44:09.282" v="887" actId="20577"/>
          <ac:spMkLst>
            <pc:docMk/>
            <pc:sldMk cId="3120196908" sldId="404"/>
            <ac:spMk id="22" creationId="{1BBD013A-2314-40B6-92BE-3D0D26898ECE}"/>
          </ac:spMkLst>
        </pc:spChg>
      </pc:sldChg>
      <pc:sldChg chg="addSp modSp add mod modNotesTx">
        <pc:chgData name="최 재희" userId="a7689f3a445a5442" providerId="LiveId" clId="{FA1FF72E-CFD1-4240-90F6-A7FE34E6CA8F}" dt="2021-11-07T16:43:22.251" v="18136" actId="20577"/>
        <pc:sldMkLst>
          <pc:docMk/>
          <pc:sldMk cId="3000115263" sldId="405"/>
        </pc:sldMkLst>
        <pc:spChg chg="add mod">
          <ac:chgData name="최 재희" userId="a7689f3a445a5442" providerId="LiveId" clId="{FA1FF72E-CFD1-4240-90F6-A7FE34E6CA8F}" dt="2021-11-07T15:23:39.610" v="4142" actId="20577"/>
          <ac:spMkLst>
            <pc:docMk/>
            <pc:sldMk cId="3000115263" sldId="405"/>
            <ac:spMk id="11" creationId="{B8EAE5E1-5521-4695-B7A8-54E6FB026B4B}"/>
          </ac:spMkLst>
        </pc:spChg>
        <pc:spChg chg="mod">
          <ac:chgData name="최 재희" userId="a7689f3a445a5442" providerId="LiveId" clId="{FA1FF72E-CFD1-4240-90F6-A7FE34E6CA8F}" dt="2021-11-07T12:44:12.703" v="889" actId="20577"/>
          <ac:spMkLst>
            <pc:docMk/>
            <pc:sldMk cId="3000115263" sldId="405"/>
            <ac:spMk id="19" creationId="{D8C95170-9E03-480C-B911-AC364BE0D429}"/>
          </ac:spMkLst>
        </pc:spChg>
        <pc:spChg chg="mod">
          <ac:chgData name="최 재희" userId="a7689f3a445a5442" providerId="LiveId" clId="{FA1FF72E-CFD1-4240-90F6-A7FE34E6CA8F}" dt="2021-11-07T12:44:17.044" v="907" actId="20577"/>
          <ac:spMkLst>
            <pc:docMk/>
            <pc:sldMk cId="3000115263" sldId="405"/>
            <ac:spMk id="22" creationId="{1BBD013A-2314-40B6-92BE-3D0D26898ECE}"/>
          </ac:spMkLst>
        </pc:spChg>
      </pc:sldChg>
      <pc:sldChg chg="addSp modSp add mod modNotesTx">
        <pc:chgData name="최 재희" userId="a7689f3a445a5442" providerId="LiveId" clId="{FA1FF72E-CFD1-4240-90F6-A7FE34E6CA8F}" dt="2021-11-07T16:44:05.573" v="18401" actId="20577"/>
        <pc:sldMkLst>
          <pc:docMk/>
          <pc:sldMk cId="3495122622" sldId="406"/>
        </pc:sldMkLst>
        <pc:spChg chg="add mod">
          <ac:chgData name="최 재희" userId="a7689f3a445a5442" providerId="LiveId" clId="{FA1FF72E-CFD1-4240-90F6-A7FE34E6CA8F}" dt="2021-11-07T15:24:30.717" v="4298"/>
          <ac:spMkLst>
            <pc:docMk/>
            <pc:sldMk cId="3495122622" sldId="406"/>
            <ac:spMk id="11" creationId="{1749F5A2-FB60-48FA-90AC-E40D0001362D}"/>
          </ac:spMkLst>
        </pc:spChg>
        <pc:spChg chg="mod">
          <ac:chgData name="최 재희" userId="a7689f3a445a5442" providerId="LiveId" clId="{FA1FF72E-CFD1-4240-90F6-A7FE34E6CA8F}" dt="2021-11-07T12:44:20.207" v="909" actId="20577"/>
          <ac:spMkLst>
            <pc:docMk/>
            <pc:sldMk cId="3495122622" sldId="406"/>
            <ac:spMk id="19" creationId="{D8C95170-9E03-480C-B911-AC364BE0D429}"/>
          </ac:spMkLst>
        </pc:spChg>
        <pc:spChg chg="mod">
          <ac:chgData name="최 재희" userId="a7689f3a445a5442" providerId="LiveId" clId="{FA1FF72E-CFD1-4240-90F6-A7FE34E6CA8F}" dt="2021-11-07T12:44:25.844" v="938" actId="20577"/>
          <ac:spMkLst>
            <pc:docMk/>
            <pc:sldMk cId="3495122622" sldId="406"/>
            <ac:spMk id="22" creationId="{1BBD013A-2314-40B6-92BE-3D0D26898ECE}"/>
          </ac:spMkLst>
        </pc:spChg>
      </pc:sldChg>
      <pc:sldChg chg="addSp modSp add mod modNotesTx">
        <pc:chgData name="최 재희" userId="a7689f3a445a5442" providerId="LiveId" clId="{FA1FF72E-CFD1-4240-90F6-A7FE34E6CA8F}" dt="2021-11-07T16:45:23.662" v="18828" actId="20577"/>
        <pc:sldMkLst>
          <pc:docMk/>
          <pc:sldMk cId="4261480107" sldId="407"/>
        </pc:sldMkLst>
        <pc:spChg chg="add mod">
          <ac:chgData name="최 재희" userId="a7689f3a445a5442" providerId="LiveId" clId="{FA1FF72E-CFD1-4240-90F6-A7FE34E6CA8F}" dt="2021-11-07T15:27:01.958" v="4784"/>
          <ac:spMkLst>
            <pc:docMk/>
            <pc:sldMk cId="4261480107" sldId="407"/>
            <ac:spMk id="11" creationId="{17C7B5A4-41D9-41DA-8A50-E93C2CC507C0}"/>
          </ac:spMkLst>
        </pc:spChg>
        <pc:spChg chg="mod">
          <ac:chgData name="최 재희" userId="a7689f3a445a5442" providerId="LiveId" clId="{FA1FF72E-CFD1-4240-90F6-A7FE34E6CA8F}" dt="2021-11-07T12:44:29.452" v="940" actId="20577"/>
          <ac:spMkLst>
            <pc:docMk/>
            <pc:sldMk cId="4261480107" sldId="407"/>
            <ac:spMk id="19" creationId="{D8C95170-9E03-480C-B911-AC364BE0D429}"/>
          </ac:spMkLst>
        </pc:spChg>
        <pc:spChg chg="mod">
          <ac:chgData name="최 재희" userId="a7689f3a445a5442" providerId="LiveId" clId="{FA1FF72E-CFD1-4240-90F6-A7FE34E6CA8F}" dt="2021-11-07T12:44:33.064" v="953" actId="20577"/>
          <ac:spMkLst>
            <pc:docMk/>
            <pc:sldMk cId="4261480107" sldId="407"/>
            <ac:spMk id="22" creationId="{1BBD013A-2314-40B6-92BE-3D0D26898ECE}"/>
          </ac:spMkLst>
        </pc:spChg>
      </pc:sldChg>
      <pc:sldChg chg="addSp delSp modSp add mod modNotesTx">
        <pc:chgData name="최 재희" userId="a7689f3a445a5442" providerId="LiveId" clId="{FA1FF72E-CFD1-4240-90F6-A7FE34E6CA8F}" dt="2021-11-07T16:46:02.798" v="19155" actId="20577"/>
        <pc:sldMkLst>
          <pc:docMk/>
          <pc:sldMk cId="3125440663" sldId="408"/>
        </pc:sldMkLst>
        <pc:spChg chg="add mod">
          <ac:chgData name="최 재희" userId="a7689f3a445a5442" providerId="LiveId" clId="{FA1FF72E-CFD1-4240-90F6-A7FE34E6CA8F}" dt="2021-11-07T15:25:42.093" v="4536"/>
          <ac:spMkLst>
            <pc:docMk/>
            <pc:sldMk cId="3125440663" sldId="408"/>
            <ac:spMk id="11" creationId="{8CD60C6D-B420-4116-82A9-115EF80F4CDF}"/>
          </ac:spMkLst>
        </pc:spChg>
        <pc:spChg chg="add del mod">
          <ac:chgData name="최 재희" userId="a7689f3a445a5442" providerId="LiveId" clId="{FA1FF72E-CFD1-4240-90F6-A7FE34E6CA8F}" dt="2021-11-07T15:27:42.589" v="4790" actId="478"/>
          <ac:spMkLst>
            <pc:docMk/>
            <pc:sldMk cId="3125440663" sldId="408"/>
            <ac:spMk id="12" creationId="{E738DF4A-D898-4103-B577-678060AE83D9}"/>
          </ac:spMkLst>
        </pc:spChg>
        <pc:spChg chg="mod">
          <ac:chgData name="최 재희" userId="a7689f3a445a5442" providerId="LiveId" clId="{FA1FF72E-CFD1-4240-90F6-A7FE34E6CA8F}" dt="2021-11-07T12:44:36.794" v="955" actId="20577"/>
          <ac:spMkLst>
            <pc:docMk/>
            <pc:sldMk cId="3125440663" sldId="408"/>
            <ac:spMk id="19" creationId="{D8C95170-9E03-480C-B911-AC364BE0D429}"/>
          </ac:spMkLst>
        </pc:spChg>
        <pc:spChg chg="mod">
          <ac:chgData name="최 재희" userId="a7689f3a445a5442" providerId="LiveId" clId="{FA1FF72E-CFD1-4240-90F6-A7FE34E6CA8F}" dt="2021-11-07T12:44:39.592" v="966" actId="20577"/>
          <ac:spMkLst>
            <pc:docMk/>
            <pc:sldMk cId="3125440663" sldId="408"/>
            <ac:spMk id="22" creationId="{1BBD013A-2314-40B6-92BE-3D0D26898ECE}"/>
          </ac:spMkLst>
        </pc:spChg>
      </pc:sldChg>
      <pc:sldChg chg="addSp delSp modSp add mod modNotesTx">
        <pc:chgData name="최 재희" userId="a7689f3a445a5442" providerId="LiveId" clId="{FA1FF72E-CFD1-4240-90F6-A7FE34E6CA8F}" dt="2021-11-07T15:59:24.898" v="10040" actId="20577"/>
        <pc:sldMkLst>
          <pc:docMk/>
          <pc:sldMk cId="822659446" sldId="409"/>
        </pc:sldMkLst>
        <pc:spChg chg="mod">
          <ac:chgData name="최 재희" userId="a7689f3a445a5442" providerId="LiveId" clId="{FA1FF72E-CFD1-4240-90F6-A7FE34E6CA8F}" dt="2021-11-07T13:52:51.846" v="1266" actId="1076"/>
          <ac:spMkLst>
            <pc:docMk/>
            <pc:sldMk cId="822659446" sldId="409"/>
            <ac:spMk id="13" creationId="{E2CFBE7E-1D08-4F94-B180-C5FB97E67A8E}"/>
          </ac:spMkLst>
        </pc:spChg>
        <pc:spChg chg="mod">
          <ac:chgData name="최 재희" userId="a7689f3a445a5442" providerId="LiveId" clId="{FA1FF72E-CFD1-4240-90F6-A7FE34E6CA8F}" dt="2021-11-07T13:53:46.457" v="1350"/>
          <ac:spMkLst>
            <pc:docMk/>
            <pc:sldMk cId="822659446" sldId="409"/>
            <ac:spMk id="14" creationId="{9A2B4596-C2C2-4E3B-8CEC-B9E414C6A9F7}"/>
          </ac:spMkLst>
        </pc:spChg>
        <pc:spChg chg="add mod">
          <ac:chgData name="최 재희" userId="a7689f3a445a5442" providerId="LiveId" clId="{FA1FF72E-CFD1-4240-90F6-A7FE34E6CA8F}" dt="2021-11-07T13:53:22.396" v="1308"/>
          <ac:spMkLst>
            <pc:docMk/>
            <pc:sldMk cId="822659446" sldId="409"/>
            <ac:spMk id="19" creationId="{B7762E6E-4ED5-4910-B953-966B052743C2}"/>
          </ac:spMkLst>
        </pc:spChg>
        <pc:picChg chg="del">
          <ac:chgData name="최 재희" userId="a7689f3a445a5442" providerId="LiveId" clId="{FA1FF72E-CFD1-4240-90F6-A7FE34E6CA8F}" dt="2021-11-07T13:52:23.082" v="1224" actId="478"/>
          <ac:picMkLst>
            <pc:docMk/>
            <pc:sldMk cId="822659446" sldId="409"/>
            <ac:picMk id="11" creationId="{80786388-82CE-47DF-952F-DDE9312B2F33}"/>
          </ac:picMkLst>
        </pc:picChg>
        <pc:picChg chg="del">
          <ac:chgData name="최 재희" userId="a7689f3a445a5442" providerId="LiveId" clId="{FA1FF72E-CFD1-4240-90F6-A7FE34E6CA8F}" dt="2021-11-07T13:52:22.756" v="1223" actId="478"/>
          <ac:picMkLst>
            <pc:docMk/>
            <pc:sldMk cId="822659446" sldId="409"/>
            <ac:picMk id="12" creationId="{4A3E2AC6-989E-4526-BF26-5933A077893C}"/>
          </ac:picMkLst>
        </pc:picChg>
        <pc:picChg chg="add mod">
          <ac:chgData name="최 재희" userId="a7689f3a445a5442" providerId="LiveId" clId="{FA1FF72E-CFD1-4240-90F6-A7FE34E6CA8F}" dt="2021-11-07T13:52:39.586" v="1228" actId="1076"/>
          <ac:picMkLst>
            <pc:docMk/>
            <pc:sldMk cId="822659446" sldId="409"/>
            <ac:picMk id="15" creationId="{D16C2D36-92BC-4807-ADD6-D77AA643AF91}"/>
          </ac:picMkLst>
        </pc:picChg>
        <pc:picChg chg="add mod">
          <ac:chgData name="최 재희" userId="a7689f3a445a5442" providerId="LiveId" clId="{FA1FF72E-CFD1-4240-90F6-A7FE34E6CA8F}" dt="2021-11-07T13:53:14.308" v="1270" actId="1076"/>
          <ac:picMkLst>
            <pc:docMk/>
            <pc:sldMk cId="822659446" sldId="409"/>
            <ac:picMk id="16" creationId="{45D4B44D-9C51-4ED2-9F3F-63721D7B41D0}"/>
          </ac:picMkLst>
        </pc:picChg>
        <pc:picChg chg="add mod">
          <ac:chgData name="최 재희" userId="a7689f3a445a5442" providerId="LiveId" clId="{FA1FF72E-CFD1-4240-90F6-A7FE34E6CA8F}" dt="2021-11-07T13:53:35.631" v="1311" actId="1076"/>
          <ac:picMkLst>
            <pc:docMk/>
            <pc:sldMk cId="822659446" sldId="409"/>
            <ac:picMk id="20" creationId="{1B0A7B91-5044-4360-BDEB-599E96606FFF}"/>
          </ac:picMkLst>
        </pc:picChg>
      </pc:sldChg>
      <pc:sldChg chg="addSp delSp modSp add mod modNotesTx">
        <pc:chgData name="최 재희" userId="a7689f3a445a5442" providerId="LiveId" clId="{FA1FF72E-CFD1-4240-90F6-A7FE34E6CA8F}" dt="2021-11-07T16:01:10.919" v="10747" actId="20577"/>
        <pc:sldMkLst>
          <pc:docMk/>
          <pc:sldMk cId="4031115066" sldId="410"/>
        </pc:sldMkLst>
        <pc:spChg chg="mod">
          <ac:chgData name="최 재희" userId="a7689f3a445a5442" providerId="LiveId" clId="{FA1FF72E-CFD1-4240-90F6-A7FE34E6CA8F}" dt="2021-11-07T13:55:30.714" v="1506" actId="1076"/>
          <ac:spMkLst>
            <pc:docMk/>
            <pc:sldMk cId="4031115066" sldId="410"/>
            <ac:spMk id="13" creationId="{E2CFBE7E-1D08-4F94-B180-C5FB97E67A8E}"/>
          </ac:spMkLst>
        </pc:spChg>
        <pc:spChg chg="mod">
          <ac:chgData name="최 재희" userId="a7689f3a445a5442" providerId="LiveId" clId="{FA1FF72E-CFD1-4240-90F6-A7FE34E6CA8F}" dt="2021-11-07T13:56:13.101" v="1518" actId="1076"/>
          <ac:spMkLst>
            <pc:docMk/>
            <pc:sldMk cId="4031115066" sldId="410"/>
            <ac:spMk id="14" creationId="{9A2B4596-C2C2-4E3B-8CEC-B9E414C6A9F7}"/>
          </ac:spMkLst>
        </pc:spChg>
        <pc:spChg chg="mod">
          <ac:chgData name="최 재희" userId="a7689f3a445a5442" providerId="LiveId" clId="{FA1FF72E-CFD1-4240-90F6-A7FE34E6CA8F}" dt="2021-11-07T13:55:44.701" v="1509" actId="1076"/>
          <ac:spMkLst>
            <pc:docMk/>
            <pc:sldMk cId="4031115066" sldId="410"/>
            <ac:spMk id="17" creationId="{00000000-0000-0000-0000-000000000000}"/>
          </ac:spMkLst>
        </pc:spChg>
        <pc:spChg chg="add del mod">
          <ac:chgData name="최 재희" userId="a7689f3a445a5442" providerId="LiveId" clId="{FA1FF72E-CFD1-4240-90F6-A7FE34E6CA8F}" dt="2021-11-07T13:56:03.099" v="1515" actId="1076"/>
          <ac:spMkLst>
            <pc:docMk/>
            <pc:sldMk cId="4031115066" sldId="410"/>
            <ac:spMk id="19" creationId="{B7762E6E-4ED5-4910-B953-966B052743C2}"/>
          </ac:spMkLst>
        </pc:spChg>
        <pc:picChg chg="del">
          <ac:chgData name="최 재희" userId="a7689f3a445a5442" providerId="LiveId" clId="{FA1FF72E-CFD1-4240-90F6-A7FE34E6CA8F}" dt="2021-11-07T13:53:56.498" v="1356" actId="478"/>
          <ac:picMkLst>
            <pc:docMk/>
            <pc:sldMk cId="4031115066" sldId="410"/>
            <ac:picMk id="15" creationId="{D16C2D36-92BC-4807-ADD6-D77AA643AF91}"/>
          </ac:picMkLst>
        </pc:picChg>
        <pc:picChg chg="del">
          <ac:chgData name="최 재희" userId="a7689f3a445a5442" providerId="LiveId" clId="{FA1FF72E-CFD1-4240-90F6-A7FE34E6CA8F}" dt="2021-11-07T13:53:56.677" v="1357" actId="478"/>
          <ac:picMkLst>
            <pc:docMk/>
            <pc:sldMk cId="4031115066" sldId="410"/>
            <ac:picMk id="16" creationId="{45D4B44D-9C51-4ED2-9F3F-63721D7B41D0}"/>
          </ac:picMkLst>
        </pc:picChg>
        <pc:picChg chg="del">
          <ac:chgData name="최 재희" userId="a7689f3a445a5442" providerId="LiveId" clId="{FA1FF72E-CFD1-4240-90F6-A7FE34E6CA8F}" dt="2021-11-07T13:53:57.668" v="1359" actId="478"/>
          <ac:picMkLst>
            <pc:docMk/>
            <pc:sldMk cId="4031115066" sldId="410"/>
            <ac:picMk id="20" creationId="{1B0A7B91-5044-4360-BDEB-599E96606FFF}"/>
          </ac:picMkLst>
        </pc:picChg>
        <pc:picChg chg="add mod">
          <ac:chgData name="최 재희" userId="a7689f3a445a5442" providerId="LiveId" clId="{FA1FF72E-CFD1-4240-90F6-A7FE34E6CA8F}" dt="2021-11-07T13:55:30.714" v="1506" actId="1076"/>
          <ac:picMkLst>
            <pc:docMk/>
            <pc:sldMk cId="4031115066" sldId="410"/>
            <ac:picMk id="21" creationId="{2D83307E-0B09-4E08-A015-921787C06066}"/>
          </ac:picMkLst>
        </pc:picChg>
        <pc:picChg chg="add mod">
          <ac:chgData name="최 재희" userId="a7689f3a445a5442" providerId="LiveId" clId="{FA1FF72E-CFD1-4240-90F6-A7FE34E6CA8F}" dt="2021-11-07T13:54:28.472" v="1410"/>
          <ac:picMkLst>
            <pc:docMk/>
            <pc:sldMk cId="4031115066" sldId="410"/>
            <ac:picMk id="22" creationId="{86FB7974-7F05-4041-A9E7-5B861D7CFE93}"/>
          </ac:picMkLst>
        </pc:picChg>
        <pc:picChg chg="add mod">
          <ac:chgData name="최 재희" userId="a7689f3a445a5442" providerId="LiveId" clId="{FA1FF72E-CFD1-4240-90F6-A7FE34E6CA8F}" dt="2021-11-07T13:56:03.099" v="1515" actId="1076"/>
          <ac:picMkLst>
            <pc:docMk/>
            <pc:sldMk cId="4031115066" sldId="410"/>
            <ac:picMk id="25" creationId="{3B1ED5BF-B39A-45BC-939E-13AF6E3F0864}"/>
          </ac:picMkLst>
        </pc:picChg>
        <pc:picChg chg="add mod">
          <ac:chgData name="최 재희" userId="a7689f3a445a5442" providerId="LiveId" clId="{FA1FF72E-CFD1-4240-90F6-A7FE34E6CA8F}" dt="2021-11-07T13:56:13.101" v="1518" actId="1076"/>
          <ac:picMkLst>
            <pc:docMk/>
            <pc:sldMk cId="4031115066" sldId="410"/>
            <ac:picMk id="26" creationId="{D45DDF0F-B6C9-4B07-88C6-91F32609BFEF}"/>
          </ac:picMkLst>
        </pc:picChg>
      </pc:sldChg>
      <pc:sldChg chg="addSp delSp modSp add mod modNotesTx">
        <pc:chgData name="최 재희" userId="a7689f3a445a5442" providerId="LiveId" clId="{FA1FF72E-CFD1-4240-90F6-A7FE34E6CA8F}" dt="2021-11-07T16:09:08.518" v="12162" actId="20577"/>
        <pc:sldMkLst>
          <pc:docMk/>
          <pc:sldMk cId="2707787910" sldId="411"/>
        </pc:sldMkLst>
        <pc:spChg chg="add mod">
          <ac:chgData name="최 재희" userId="a7689f3a445a5442" providerId="LiveId" clId="{FA1FF72E-CFD1-4240-90F6-A7FE34E6CA8F}" dt="2021-11-07T14:01:59.090" v="1685" actId="20577"/>
          <ac:spMkLst>
            <pc:docMk/>
            <pc:sldMk cId="2707787910" sldId="411"/>
            <ac:spMk id="13" creationId="{0E716FD8-FAA0-4A76-9E9E-DC5DF75C0F99}"/>
          </ac:spMkLst>
        </pc:spChg>
        <pc:spChg chg="add mod">
          <ac:chgData name="최 재희" userId="a7689f3a445a5442" providerId="LiveId" clId="{FA1FF72E-CFD1-4240-90F6-A7FE34E6CA8F}" dt="2021-11-07T14:02:52.086" v="1759" actId="14100"/>
          <ac:spMkLst>
            <pc:docMk/>
            <pc:sldMk cId="2707787910" sldId="411"/>
            <ac:spMk id="16" creationId="{C04FFF07-29E9-484C-9E3F-CD9B36272FD2}"/>
          </ac:spMkLst>
        </pc:spChg>
        <pc:spChg chg="add mod">
          <ac:chgData name="최 재희" userId="a7689f3a445a5442" providerId="LiveId" clId="{FA1FF72E-CFD1-4240-90F6-A7FE34E6CA8F}" dt="2021-11-07T14:03:01.001" v="1797"/>
          <ac:spMkLst>
            <pc:docMk/>
            <pc:sldMk cId="2707787910" sldId="411"/>
            <ac:spMk id="19" creationId="{D1323542-BD18-4D78-95C5-1898A6CC9617}"/>
          </ac:spMkLst>
        </pc:spChg>
        <pc:picChg chg="del">
          <ac:chgData name="최 재희" userId="a7689f3a445a5442" providerId="LiveId" clId="{FA1FF72E-CFD1-4240-90F6-A7FE34E6CA8F}" dt="2021-11-07T14:01:31.753" v="1665" actId="478"/>
          <ac:picMkLst>
            <pc:docMk/>
            <pc:sldMk cId="2707787910" sldId="411"/>
            <ac:picMk id="11" creationId="{FF8F72C4-B189-40F8-AA21-70E902BB9F05}"/>
          </ac:picMkLst>
        </pc:picChg>
        <pc:picChg chg="mod">
          <ac:chgData name="최 재희" userId="a7689f3a445a5442" providerId="LiveId" clId="{FA1FF72E-CFD1-4240-90F6-A7FE34E6CA8F}" dt="2021-11-07T14:01:45.690" v="1671" actId="1076"/>
          <ac:picMkLst>
            <pc:docMk/>
            <pc:sldMk cId="2707787910" sldId="411"/>
            <ac:picMk id="12" creationId="{B8639B32-F8D9-46A1-B299-39A3AC34F87E}"/>
          </ac:picMkLst>
        </pc:picChg>
        <pc:picChg chg="add mod">
          <ac:chgData name="최 재희" userId="a7689f3a445a5442" providerId="LiveId" clId="{FA1FF72E-CFD1-4240-90F6-A7FE34E6CA8F}" dt="2021-11-07T14:02:38.621" v="1702" actId="1038"/>
          <ac:picMkLst>
            <pc:docMk/>
            <pc:sldMk cId="2707787910" sldId="411"/>
            <ac:picMk id="14" creationId="{2589FA30-DFEF-4054-AD1F-E1B62B4A8D78}"/>
          </ac:picMkLst>
        </pc:picChg>
        <pc:picChg chg="add mod">
          <ac:chgData name="최 재희" userId="a7689f3a445a5442" providerId="LiveId" clId="{FA1FF72E-CFD1-4240-90F6-A7FE34E6CA8F}" dt="2021-11-07T14:02:29.896" v="1696" actId="1076"/>
          <ac:picMkLst>
            <pc:docMk/>
            <pc:sldMk cId="2707787910" sldId="411"/>
            <ac:picMk id="15" creationId="{A59A7737-CDC7-45A1-8C38-B9DCB0175DC8}"/>
          </ac:picMkLst>
        </pc:picChg>
      </pc:sldChg>
      <pc:sldChg chg="addSp delSp modSp add mod modNotesTx">
        <pc:chgData name="최 재희" userId="a7689f3a445a5442" providerId="LiveId" clId="{FA1FF72E-CFD1-4240-90F6-A7FE34E6CA8F}" dt="2021-11-07T16:12:21.746" v="12842" actId="20577"/>
        <pc:sldMkLst>
          <pc:docMk/>
          <pc:sldMk cId="3549424413" sldId="412"/>
        </pc:sldMkLst>
        <pc:spChg chg="mod">
          <ac:chgData name="최 재희" userId="a7689f3a445a5442" providerId="LiveId" clId="{FA1FF72E-CFD1-4240-90F6-A7FE34E6CA8F}" dt="2021-11-07T14:03:57.088" v="1829" actId="1076"/>
          <ac:spMkLst>
            <pc:docMk/>
            <pc:sldMk cId="3549424413" sldId="412"/>
            <ac:spMk id="13" creationId="{CAE96C1D-9510-4AA4-AD7F-AC68900CFDD5}"/>
          </ac:spMkLst>
        </pc:spChg>
        <pc:spChg chg="add mod">
          <ac:chgData name="최 재희" userId="a7689f3a445a5442" providerId="LiveId" clId="{FA1FF72E-CFD1-4240-90F6-A7FE34E6CA8F}" dt="2021-11-07T14:04:06.537" v="1853"/>
          <ac:spMkLst>
            <pc:docMk/>
            <pc:sldMk cId="3549424413" sldId="412"/>
            <ac:spMk id="16" creationId="{A7DBBFDA-BBFA-42F1-8B4E-280EF5388C64}"/>
          </ac:spMkLst>
        </pc:spChg>
        <pc:picChg chg="del">
          <ac:chgData name="최 재희" userId="a7689f3a445a5442" providerId="LiveId" clId="{FA1FF72E-CFD1-4240-90F6-A7FE34E6CA8F}" dt="2021-11-07T14:03:20.541" v="1799" actId="478"/>
          <ac:picMkLst>
            <pc:docMk/>
            <pc:sldMk cId="3549424413" sldId="412"/>
            <ac:picMk id="11" creationId="{FF8F72C4-B189-40F8-AA21-70E902BB9F05}"/>
          </ac:picMkLst>
        </pc:picChg>
        <pc:picChg chg="add mod">
          <ac:chgData name="최 재희" userId="a7689f3a445a5442" providerId="LiveId" clId="{FA1FF72E-CFD1-4240-90F6-A7FE34E6CA8F}" dt="2021-11-07T14:03:57.088" v="1829" actId="1076"/>
          <ac:picMkLst>
            <pc:docMk/>
            <pc:sldMk cId="3549424413" sldId="412"/>
            <ac:picMk id="14" creationId="{5A3ACA17-984C-4754-A7C1-A1BBD3EDAD31}"/>
          </ac:picMkLst>
        </pc:picChg>
        <pc:picChg chg="add mod">
          <ac:chgData name="최 재희" userId="a7689f3a445a5442" providerId="LiveId" clId="{FA1FF72E-CFD1-4240-90F6-A7FE34E6CA8F}" dt="2021-11-07T14:03:52.089" v="1828" actId="1076"/>
          <ac:picMkLst>
            <pc:docMk/>
            <pc:sldMk cId="3549424413" sldId="412"/>
            <ac:picMk id="15" creationId="{84240EDE-DCDD-4548-9C4D-66F6772B8052}"/>
          </ac:picMkLst>
        </pc:picChg>
      </pc:sldChg>
      <pc:sldChg chg="addSp delSp modSp add mod modNotesTx">
        <pc:chgData name="최 재희" userId="a7689f3a445a5442" providerId="LiveId" clId="{FA1FF72E-CFD1-4240-90F6-A7FE34E6CA8F}" dt="2021-11-07T16:14:23.505" v="13347" actId="20577"/>
        <pc:sldMkLst>
          <pc:docMk/>
          <pc:sldMk cId="2718013682" sldId="413"/>
        </pc:sldMkLst>
        <pc:spChg chg="mod">
          <ac:chgData name="최 재희" userId="a7689f3a445a5442" providerId="LiveId" clId="{FA1FF72E-CFD1-4240-90F6-A7FE34E6CA8F}" dt="2021-11-07T14:11:45.881" v="1942" actId="1076"/>
          <ac:spMkLst>
            <pc:docMk/>
            <pc:sldMk cId="2718013682" sldId="413"/>
            <ac:spMk id="12" creationId="{68824EE2-4C03-4CA4-A5A5-F3ABCBDC7D9B}"/>
          </ac:spMkLst>
        </pc:spChg>
        <pc:spChg chg="add mod">
          <ac:chgData name="최 재희" userId="a7689f3a445a5442" providerId="LiveId" clId="{FA1FF72E-CFD1-4240-90F6-A7FE34E6CA8F}" dt="2021-11-07T14:12:16.100" v="2022"/>
          <ac:spMkLst>
            <pc:docMk/>
            <pc:sldMk cId="2718013682" sldId="413"/>
            <ac:spMk id="15" creationId="{E7DD1A85-45BC-4AD0-A3D9-C9CD942CC90D}"/>
          </ac:spMkLst>
        </pc:spChg>
        <pc:picChg chg="del">
          <ac:chgData name="최 재희" userId="a7689f3a445a5442" providerId="LiveId" clId="{FA1FF72E-CFD1-4240-90F6-A7FE34E6CA8F}" dt="2021-11-07T14:11:22.390" v="1894" actId="478"/>
          <ac:picMkLst>
            <pc:docMk/>
            <pc:sldMk cId="2718013682" sldId="413"/>
            <ac:picMk id="11" creationId="{24D51954-4A2B-4159-965A-F6590DBB4DEB}"/>
          </ac:picMkLst>
        </pc:picChg>
        <pc:picChg chg="add mod">
          <ac:chgData name="최 재희" userId="a7689f3a445a5442" providerId="LiveId" clId="{FA1FF72E-CFD1-4240-90F6-A7FE34E6CA8F}" dt="2021-11-07T14:11:45.881" v="1942" actId="1076"/>
          <ac:picMkLst>
            <pc:docMk/>
            <pc:sldMk cId="2718013682" sldId="413"/>
            <ac:picMk id="13" creationId="{64BA13EC-A4DF-473A-8CAC-1E2B18A16DBD}"/>
          </ac:picMkLst>
        </pc:picChg>
        <pc:picChg chg="add mod">
          <ac:chgData name="최 재희" userId="a7689f3a445a5442" providerId="LiveId" clId="{FA1FF72E-CFD1-4240-90F6-A7FE34E6CA8F}" dt="2021-11-07T14:11:56.678" v="1948" actId="1076"/>
          <ac:picMkLst>
            <pc:docMk/>
            <pc:sldMk cId="2718013682" sldId="413"/>
            <ac:picMk id="14" creationId="{B5A37263-66E3-4F3E-B16A-606277D213D4}"/>
          </ac:picMkLst>
        </pc:picChg>
      </pc:sldChg>
      <pc:sldChg chg="addSp delSp modSp add mod modNotesTx">
        <pc:chgData name="최 재희" userId="a7689f3a445a5442" providerId="LiveId" clId="{FA1FF72E-CFD1-4240-90F6-A7FE34E6CA8F}" dt="2021-11-07T16:19:09.766" v="14128" actId="20577"/>
        <pc:sldMkLst>
          <pc:docMk/>
          <pc:sldMk cId="3523381174" sldId="414"/>
        </pc:sldMkLst>
        <pc:spChg chg="mod">
          <ac:chgData name="최 재희" userId="a7689f3a445a5442" providerId="LiveId" clId="{FA1FF72E-CFD1-4240-90F6-A7FE34E6CA8F}" dt="2021-11-07T14:19:14.737" v="2183" actId="20577"/>
          <ac:spMkLst>
            <pc:docMk/>
            <pc:sldMk cId="3523381174" sldId="414"/>
            <ac:spMk id="13" creationId="{70D8F40E-96E6-479D-83A6-47939D9BAB34}"/>
          </ac:spMkLst>
        </pc:spChg>
        <pc:spChg chg="add mod">
          <ac:chgData name="최 재희" userId="a7689f3a445a5442" providerId="LiveId" clId="{FA1FF72E-CFD1-4240-90F6-A7FE34E6CA8F}" dt="2021-11-07T14:20:46.286" v="2214" actId="20577"/>
          <ac:spMkLst>
            <pc:docMk/>
            <pc:sldMk cId="3523381174" sldId="414"/>
            <ac:spMk id="16" creationId="{C4674DAB-D356-409E-BCB3-88398A274774}"/>
          </ac:spMkLst>
        </pc:spChg>
        <pc:picChg chg="del">
          <ac:chgData name="최 재희" userId="a7689f3a445a5442" providerId="LiveId" clId="{FA1FF72E-CFD1-4240-90F6-A7FE34E6CA8F}" dt="2021-11-07T14:18:41.238" v="2157" actId="478"/>
          <ac:picMkLst>
            <pc:docMk/>
            <pc:sldMk cId="3523381174" sldId="414"/>
            <ac:picMk id="12" creationId="{CE5CFE84-D348-4091-A14D-76C8C2217DCD}"/>
          </ac:picMkLst>
        </pc:picChg>
        <pc:picChg chg="add mod">
          <ac:chgData name="최 재희" userId="a7689f3a445a5442" providerId="LiveId" clId="{FA1FF72E-CFD1-4240-90F6-A7FE34E6CA8F}" dt="2021-11-07T14:18:54.316" v="2162" actId="1076"/>
          <ac:picMkLst>
            <pc:docMk/>
            <pc:sldMk cId="3523381174" sldId="414"/>
            <ac:picMk id="14" creationId="{4BDF7FD4-0F2F-41BE-8D55-412884AA097B}"/>
          </ac:picMkLst>
        </pc:picChg>
        <pc:picChg chg="add mod">
          <ac:chgData name="최 재희" userId="a7689f3a445a5442" providerId="LiveId" clId="{FA1FF72E-CFD1-4240-90F6-A7FE34E6CA8F}" dt="2021-11-07T14:20:33.201" v="2188" actId="1076"/>
          <ac:picMkLst>
            <pc:docMk/>
            <pc:sldMk cId="3523381174" sldId="414"/>
            <ac:picMk id="15" creationId="{8A82E611-3AE4-4731-9EAA-B5C528C8D788}"/>
          </ac:picMkLst>
        </pc:picChg>
      </pc:sldChg>
      <pc:sldChg chg="addSp delSp modSp add mod modNotesTx">
        <pc:chgData name="최 재희" userId="a7689f3a445a5442" providerId="LiveId" clId="{FA1FF72E-CFD1-4240-90F6-A7FE34E6CA8F}" dt="2021-11-07T16:20:51.151" v="14592" actId="20577"/>
        <pc:sldMkLst>
          <pc:docMk/>
          <pc:sldMk cId="3248890157" sldId="415"/>
        </pc:sldMkLst>
        <pc:spChg chg="mod">
          <ac:chgData name="최 재희" userId="a7689f3a445a5442" providerId="LiveId" clId="{FA1FF72E-CFD1-4240-90F6-A7FE34E6CA8F}" dt="2021-11-07T14:29:50.408" v="2227" actId="20577"/>
          <ac:spMkLst>
            <pc:docMk/>
            <pc:sldMk cId="3248890157" sldId="415"/>
            <ac:spMk id="13" creationId="{70D8F40E-96E6-479D-83A6-47939D9BAB34}"/>
          </ac:spMkLst>
        </pc:spChg>
        <pc:spChg chg="mod">
          <ac:chgData name="최 재희" userId="a7689f3a445a5442" providerId="LiveId" clId="{FA1FF72E-CFD1-4240-90F6-A7FE34E6CA8F}" dt="2021-11-07T14:30:21.489" v="2243"/>
          <ac:spMkLst>
            <pc:docMk/>
            <pc:sldMk cId="3248890157" sldId="415"/>
            <ac:spMk id="16" creationId="{C4674DAB-D356-409E-BCB3-88398A274774}"/>
          </ac:spMkLst>
        </pc:spChg>
        <pc:picChg chg="del">
          <ac:chgData name="최 재희" userId="a7689f3a445a5442" providerId="LiveId" clId="{FA1FF72E-CFD1-4240-90F6-A7FE34E6CA8F}" dt="2021-11-07T14:28:55.883" v="2216" actId="478"/>
          <ac:picMkLst>
            <pc:docMk/>
            <pc:sldMk cId="3248890157" sldId="415"/>
            <ac:picMk id="14" creationId="{4BDF7FD4-0F2F-41BE-8D55-412884AA097B}"/>
          </ac:picMkLst>
        </pc:picChg>
        <pc:picChg chg="del">
          <ac:chgData name="최 재희" userId="a7689f3a445a5442" providerId="LiveId" clId="{FA1FF72E-CFD1-4240-90F6-A7FE34E6CA8F}" dt="2021-11-07T14:28:56.170" v="2217" actId="478"/>
          <ac:picMkLst>
            <pc:docMk/>
            <pc:sldMk cId="3248890157" sldId="415"/>
            <ac:picMk id="15" creationId="{8A82E611-3AE4-4731-9EAA-B5C528C8D788}"/>
          </ac:picMkLst>
        </pc:picChg>
        <pc:picChg chg="add mod">
          <ac:chgData name="최 재희" userId="a7689f3a445a5442" providerId="LiveId" clId="{FA1FF72E-CFD1-4240-90F6-A7FE34E6CA8F}" dt="2021-11-07T14:29:42.983" v="2222" actId="1076"/>
          <ac:picMkLst>
            <pc:docMk/>
            <pc:sldMk cId="3248890157" sldId="415"/>
            <ac:picMk id="19" creationId="{9AAED1BE-BD58-4FE9-B8B6-75E203ED1FA9}"/>
          </ac:picMkLst>
        </pc:picChg>
        <pc:picChg chg="add mod">
          <ac:chgData name="최 재희" userId="a7689f3a445a5442" providerId="LiveId" clId="{FA1FF72E-CFD1-4240-90F6-A7FE34E6CA8F}" dt="2021-11-07T14:30:14.325" v="2231" actId="1076"/>
          <ac:picMkLst>
            <pc:docMk/>
            <pc:sldMk cId="3248890157" sldId="415"/>
            <ac:picMk id="20" creationId="{118B7031-A941-489B-B33D-22DD5D466C6E}"/>
          </ac:picMkLst>
        </pc:picChg>
      </pc:sldChg>
      <pc:sldChg chg="addSp delSp modSp add mod modNotesTx">
        <pc:chgData name="최 재희" userId="a7689f3a445a5442" providerId="LiveId" clId="{FA1FF72E-CFD1-4240-90F6-A7FE34E6CA8F}" dt="2021-11-07T16:30:57.763" v="15461" actId="20577"/>
        <pc:sldMkLst>
          <pc:docMk/>
          <pc:sldMk cId="4021251228" sldId="416"/>
        </pc:sldMkLst>
        <pc:spChg chg="del">
          <ac:chgData name="최 재희" userId="a7689f3a445a5442" providerId="LiveId" clId="{FA1FF72E-CFD1-4240-90F6-A7FE34E6CA8F}" dt="2021-11-07T14:33:06.192" v="2294" actId="478"/>
          <ac:spMkLst>
            <pc:docMk/>
            <pc:sldMk cId="4021251228" sldId="416"/>
            <ac:spMk id="5" creationId="{3DD04294-DC25-4AA2-98E1-FB6FCA18541B}"/>
          </ac:spMkLst>
        </pc:spChg>
        <pc:spChg chg="mod">
          <ac:chgData name="최 재희" userId="a7689f3a445a5442" providerId="LiveId" clId="{FA1FF72E-CFD1-4240-90F6-A7FE34E6CA8F}" dt="2021-11-07T16:30:05.740" v="15343" actId="1076"/>
          <ac:spMkLst>
            <pc:docMk/>
            <pc:sldMk cId="4021251228" sldId="416"/>
            <ac:spMk id="12" creationId="{E8D4915E-4BAB-463D-B3F4-19D7684639F8}"/>
          </ac:spMkLst>
        </pc:spChg>
        <pc:spChg chg="add mod">
          <ac:chgData name="최 재희" userId="a7689f3a445a5442" providerId="LiveId" clId="{FA1FF72E-CFD1-4240-90F6-A7FE34E6CA8F}" dt="2021-11-07T16:30:05.740" v="15343" actId="1076"/>
          <ac:spMkLst>
            <pc:docMk/>
            <pc:sldMk cId="4021251228" sldId="416"/>
            <ac:spMk id="21" creationId="{0DBE749E-37D5-49F6-8DA1-67B84C182EE2}"/>
          </ac:spMkLst>
        </pc:spChg>
        <pc:spChg chg="mod">
          <ac:chgData name="최 재희" userId="a7689f3a445a5442" providerId="LiveId" clId="{FA1FF72E-CFD1-4240-90F6-A7FE34E6CA8F}" dt="2021-11-07T16:30:02.398" v="15342" actId="1076"/>
          <ac:spMkLst>
            <pc:docMk/>
            <pc:sldMk cId="4021251228" sldId="416"/>
            <ac:spMk id="24" creationId="{C252F492-54F9-4B3B-868E-763628ECC024}"/>
          </ac:spMkLst>
        </pc:spChg>
        <pc:spChg chg="add del mod">
          <ac:chgData name="최 재희" userId="a7689f3a445a5442" providerId="LiveId" clId="{FA1FF72E-CFD1-4240-90F6-A7FE34E6CA8F}" dt="2021-11-07T16:29:49.562" v="15333" actId="21"/>
          <ac:spMkLst>
            <pc:docMk/>
            <pc:sldMk cId="4021251228" sldId="416"/>
            <ac:spMk id="26" creationId="{56E0EA7A-41B4-4DC8-92E4-D85F80E1B641}"/>
          </ac:spMkLst>
        </pc:spChg>
        <pc:spChg chg="add mod">
          <ac:chgData name="최 재희" userId="a7689f3a445a5442" providerId="LiveId" clId="{FA1FF72E-CFD1-4240-90F6-A7FE34E6CA8F}" dt="2021-11-07T16:29:58.510" v="15338" actId="1076"/>
          <ac:spMkLst>
            <pc:docMk/>
            <pc:sldMk cId="4021251228" sldId="416"/>
            <ac:spMk id="28" creationId="{B6ACF39E-6EC5-40B5-B51E-09E761D8F63D}"/>
          </ac:spMkLst>
        </pc:spChg>
        <pc:grpChg chg="add mod">
          <ac:chgData name="최 재희" userId="a7689f3a445a5442" providerId="LiveId" clId="{FA1FF72E-CFD1-4240-90F6-A7FE34E6CA8F}" dt="2021-11-07T16:30:08.206" v="15344" actId="1076"/>
          <ac:grpSpMkLst>
            <pc:docMk/>
            <pc:sldMk cId="4021251228" sldId="416"/>
            <ac:grpSpMk id="2" creationId="{DD4B50F7-CC9C-4490-B076-56A7E147638E}"/>
          </ac:grpSpMkLst>
        </pc:grpChg>
        <pc:grpChg chg="add mod">
          <ac:chgData name="최 재희" userId="a7689f3a445a5442" providerId="LiveId" clId="{FA1FF72E-CFD1-4240-90F6-A7FE34E6CA8F}" dt="2021-11-07T14:36:02.193" v="2312" actId="164"/>
          <ac:grpSpMkLst>
            <pc:docMk/>
            <pc:sldMk cId="4021251228" sldId="416"/>
            <ac:grpSpMk id="16" creationId="{5DFD58BE-61CC-43D3-B7AC-42B870E749C3}"/>
          </ac:grpSpMkLst>
        </pc:grpChg>
        <pc:picChg chg="del">
          <ac:chgData name="최 재희" userId="a7689f3a445a5442" providerId="LiveId" clId="{FA1FF72E-CFD1-4240-90F6-A7FE34E6CA8F}" dt="2021-11-07T14:33:04.954" v="2293" actId="478"/>
          <ac:picMkLst>
            <pc:docMk/>
            <pc:sldMk cId="4021251228" sldId="416"/>
            <ac:picMk id="4" creationId="{FBDF9B55-66A9-4DF1-8FE7-8A115D83DBAE}"/>
          </ac:picMkLst>
        </pc:picChg>
        <pc:picChg chg="del">
          <ac:chgData name="최 재희" userId="a7689f3a445a5442" providerId="LiveId" clId="{FA1FF72E-CFD1-4240-90F6-A7FE34E6CA8F}" dt="2021-11-07T14:33:04.378" v="2292" actId="478"/>
          <ac:picMkLst>
            <pc:docMk/>
            <pc:sldMk cId="4021251228" sldId="416"/>
            <ac:picMk id="11" creationId="{D5DA081F-71F5-4102-B601-ED1C847821AA}"/>
          </ac:picMkLst>
        </pc:picChg>
        <pc:picChg chg="add mod">
          <ac:chgData name="최 재희" userId="a7689f3a445a5442" providerId="LiveId" clId="{FA1FF72E-CFD1-4240-90F6-A7FE34E6CA8F}" dt="2021-11-07T14:36:02.193" v="2312" actId="164"/>
          <ac:picMkLst>
            <pc:docMk/>
            <pc:sldMk cId="4021251228" sldId="416"/>
            <ac:picMk id="15" creationId="{A09CCA4E-82C1-4CD9-AC01-813B71398334}"/>
          </ac:picMkLst>
        </pc:picChg>
        <pc:picChg chg="mod">
          <ac:chgData name="최 재희" userId="a7689f3a445a5442" providerId="LiveId" clId="{FA1FF72E-CFD1-4240-90F6-A7FE34E6CA8F}" dt="2021-11-07T14:35:20.921" v="2299" actId="571"/>
          <ac:picMkLst>
            <pc:docMk/>
            <pc:sldMk cId="4021251228" sldId="416"/>
            <ac:picMk id="19" creationId="{962FDDC8-9278-4AE0-A0E7-CE6A47BE4E80}"/>
          </ac:picMkLst>
        </pc:picChg>
        <pc:picChg chg="add mod">
          <ac:chgData name="최 재희" userId="a7689f3a445a5442" providerId="LiveId" clId="{FA1FF72E-CFD1-4240-90F6-A7FE34E6CA8F}" dt="2021-11-07T16:30:05.740" v="15343" actId="1076"/>
          <ac:picMkLst>
            <pc:docMk/>
            <pc:sldMk cId="4021251228" sldId="416"/>
            <ac:picMk id="20" creationId="{E3F052EA-30FE-4B44-9ACE-A702CA08AFE3}"/>
          </ac:picMkLst>
        </pc:picChg>
        <pc:picChg chg="add del mod">
          <ac:chgData name="최 재희" userId="a7689f3a445a5442" providerId="LiveId" clId="{FA1FF72E-CFD1-4240-90F6-A7FE34E6CA8F}" dt="2021-11-07T14:38:03.877" v="2402" actId="478"/>
          <ac:picMkLst>
            <pc:docMk/>
            <pc:sldMk cId="4021251228" sldId="416"/>
            <ac:picMk id="22" creationId="{7BCBB403-E2BE-4409-A271-1ED284D6CA9B}"/>
          </ac:picMkLst>
        </pc:picChg>
        <pc:picChg chg="add del mod">
          <ac:chgData name="최 재희" userId="a7689f3a445a5442" providerId="LiveId" clId="{FA1FF72E-CFD1-4240-90F6-A7FE34E6CA8F}" dt="2021-11-07T16:29:49.562" v="15333" actId="21"/>
          <ac:picMkLst>
            <pc:docMk/>
            <pc:sldMk cId="4021251228" sldId="416"/>
            <ac:picMk id="25" creationId="{369D3A57-4647-4C7B-9D88-0DB12DF51E0A}"/>
          </ac:picMkLst>
        </pc:picChg>
        <pc:picChg chg="add mod">
          <ac:chgData name="최 재희" userId="a7689f3a445a5442" providerId="LiveId" clId="{FA1FF72E-CFD1-4240-90F6-A7FE34E6CA8F}" dt="2021-11-07T16:29:58.510" v="15338" actId="1076"/>
          <ac:picMkLst>
            <pc:docMk/>
            <pc:sldMk cId="4021251228" sldId="416"/>
            <ac:picMk id="27" creationId="{5ADCA902-CACA-4FDD-B2B2-77BA3F16B8A7}"/>
          </ac:picMkLst>
        </pc:picChg>
      </pc:sldChg>
      <pc:sldChg chg="addSp delSp modSp add mod modNotesTx">
        <pc:chgData name="최 재희" userId="a7689f3a445a5442" providerId="LiveId" clId="{FA1FF72E-CFD1-4240-90F6-A7FE34E6CA8F}" dt="2021-11-07T16:32:20.180" v="15760" actId="20577"/>
        <pc:sldMkLst>
          <pc:docMk/>
          <pc:sldMk cId="3438718364" sldId="417"/>
        </pc:sldMkLst>
        <pc:spChg chg="mod">
          <ac:chgData name="최 재희" userId="a7689f3a445a5442" providerId="LiveId" clId="{FA1FF72E-CFD1-4240-90F6-A7FE34E6CA8F}" dt="2021-11-07T14:39:53.509" v="2472"/>
          <ac:spMkLst>
            <pc:docMk/>
            <pc:sldMk cId="3438718364" sldId="417"/>
            <ac:spMk id="12" creationId="{E8D4915E-4BAB-463D-B3F4-19D7684639F8}"/>
          </ac:spMkLst>
        </pc:spChg>
        <pc:spChg chg="mod">
          <ac:chgData name="최 재희" userId="a7689f3a445a5442" providerId="LiveId" clId="{FA1FF72E-CFD1-4240-90F6-A7FE34E6CA8F}" dt="2021-11-07T14:39:57.285" v="2498"/>
          <ac:spMkLst>
            <pc:docMk/>
            <pc:sldMk cId="3438718364" sldId="417"/>
            <ac:spMk id="21" creationId="{0DBE749E-37D5-49F6-8DA1-67B84C182EE2}"/>
          </ac:spMkLst>
        </pc:spChg>
        <pc:grpChg chg="del">
          <ac:chgData name="최 재희" userId="a7689f3a445a5442" providerId="LiveId" clId="{FA1FF72E-CFD1-4240-90F6-A7FE34E6CA8F}" dt="2021-11-07T14:38:08.845" v="2404" actId="478"/>
          <ac:grpSpMkLst>
            <pc:docMk/>
            <pc:sldMk cId="3438718364" sldId="417"/>
            <ac:grpSpMk id="2" creationId="{DD4B50F7-CC9C-4490-B076-56A7E147638E}"/>
          </ac:grpSpMkLst>
        </pc:grpChg>
        <pc:picChg chg="del">
          <ac:chgData name="최 재희" userId="a7689f3a445a5442" providerId="LiveId" clId="{FA1FF72E-CFD1-4240-90F6-A7FE34E6CA8F}" dt="2021-11-07T14:38:09.173" v="2405" actId="478"/>
          <ac:picMkLst>
            <pc:docMk/>
            <pc:sldMk cId="3438718364" sldId="417"/>
            <ac:picMk id="20" creationId="{E3F052EA-30FE-4B44-9ACE-A702CA08AFE3}"/>
          </ac:picMkLst>
        </pc:picChg>
        <pc:picChg chg="add mod">
          <ac:chgData name="최 재희" userId="a7689f3a445a5442" providerId="LiveId" clId="{FA1FF72E-CFD1-4240-90F6-A7FE34E6CA8F}" dt="2021-11-07T14:38:40.030" v="2434" actId="1038"/>
          <ac:picMkLst>
            <pc:docMk/>
            <pc:sldMk cId="3438718364" sldId="417"/>
            <ac:picMk id="22" creationId="{04BFF538-5BB5-4E72-8B15-96FB43D7F4B1}"/>
          </ac:picMkLst>
        </pc:picChg>
        <pc:picChg chg="add mod">
          <ac:chgData name="최 재희" userId="a7689f3a445a5442" providerId="LiveId" clId="{FA1FF72E-CFD1-4240-90F6-A7FE34E6CA8F}" dt="2021-11-07T14:39:43.291" v="2449" actId="1037"/>
          <ac:picMkLst>
            <pc:docMk/>
            <pc:sldMk cId="3438718364" sldId="417"/>
            <ac:picMk id="25" creationId="{612EBA1B-B06B-4DE5-A0CC-F6D5B876CF5D}"/>
          </ac:picMkLst>
        </pc:picChg>
      </pc:sldChg>
      <pc:sldChg chg="addSp delSp modSp add mod modNotesTx">
        <pc:chgData name="최 재희" userId="a7689f3a445a5442" providerId="LiveId" clId="{FA1FF72E-CFD1-4240-90F6-A7FE34E6CA8F}" dt="2021-11-07T16:36:06.949" v="16199" actId="20577"/>
        <pc:sldMkLst>
          <pc:docMk/>
          <pc:sldMk cId="935560745" sldId="418"/>
        </pc:sldMkLst>
        <pc:picChg chg="del mod modCrop">
          <ac:chgData name="최 재희" userId="a7689f3a445a5442" providerId="LiveId" clId="{FA1FF72E-CFD1-4240-90F6-A7FE34E6CA8F}" dt="2021-11-07T14:42:58.233" v="2538" actId="478"/>
          <ac:picMkLst>
            <pc:docMk/>
            <pc:sldMk cId="935560745" sldId="418"/>
            <ac:picMk id="12" creationId="{1BFC3068-6F98-4366-BF96-3DEF0A6DF098}"/>
          </ac:picMkLst>
        </pc:picChg>
        <pc:picChg chg="add mod">
          <ac:chgData name="최 재희" userId="a7689f3a445a5442" providerId="LiveId" clId="{FA1FF72E-CFD1-4240-90F6-A7FE34E6CA8F}" dt="2021-11-07T14:43:03.024" v="2542" actId="1076"/>
          <ac:picMkLst>
            <pc:docMk/>
            <pc:sldMk cId="935560745" sldId="418"/>
            <ac:picMk id="13" creationId="{FB11541C-C367-4925-AADE-1E92F5657107}"/>
          </ac:picMkLst>
        </pc:picChg>
      </pc:sldChg>
      <pc:sldChg chg="new del">
        <pc:chgData name="최 재희" userId="a7689f3a445a5442" providerId="LiveId" clId="{FA1FF72E-CFD1-4240-90F6-A7FE34E6CA8F}" dt="2021-11-07T14:40:57.431" v="2504" actId="47"/>
        <pc:sldMkLst>
          <pc:docMk/>
          <pc:sldMk cId="2565479491" sldId="418"/>
        </pc:sldMkLst>
      </pc:sldChg>
      <pc:sldChg chg="addSp delSp modSp add mod modNotesTx">
        <pc:chgData name="최 재희" userId="a7689f3a445a5442" providerId="LiveId" clId="{FA1FF72E-CFD1-4240-90F6-A7FE34E6CA8F}" dt="2021-11-07T16:36:49.095" v="16340" actId="20577"/>
        <pc:sldMkLst>
          <pc:docMk/>
          <pc:sldMk cId="2260982196" sldId="419"/>
        </pc:sldMkLst>
        <pc:picChg chg="del">
          <ac:chgData name="최 재희" userId="a7689f3a445a5442" providerId="LiveId" clId="{FA1FF72E-CFD1-4240-90F6-A7FE34E6CA8F}" dt="2021-11-07T14:43:34.176" v="2543" actId="478"/>
          <ac:picMkLst>
            <pc:docMk/>
            <pc:sldMk cId="2260982196" sldId="419"/>
            <ac:picMk id="12" creationId="{1BFC3068-6F98-4366-BF96-3DEF0A6DF098}"/>
          </ac:picMkLst>
        </pc:picChg>
        <pc:picChg chg="add mod">
          <ac:chgData name="최 재희" userId="a7689f3a445a5442" providerId="LiveId" clId="{FA1FF72E-CFD1-4240-90F6-A7FE34E6CA8F}" dt="2021-11-07T14:43:41.075" v="2547" actId="1076"/>
          <ac:picMkLst>
            <pc:docMk/>
            <pc:sldMk cId="2260982196" sldId="419"/>
            <ac:picMk id="13" creationId="{ACB96140-FB3A-48A1-B860-A5C98F7ADF73}"/>
          </ac:picMkLst>
        </pc:picChg>
        <pc:picChg chg="add mod">
          <ac:chgData name="최 재희" userId="a7689f3a445a5442" providerId="LiveId" clId="{FA1FF72E-CFD1-4240-90F6-A7FE34E6CA8F}" dt="2021-11-07T14:43:52.606" v="2554" actId="1076"/>
          <ac:picMkLst>
            <pc:docMk/>
            <pc:sldMk cId="2260982196" sldId="419"/>
            <ac:picMk id="14" creationId="{501E954E-EFBB-4883-A9A9-68738365144F}"/>
          </ac:picMkLst>
        </pc:picChg>
      </pc:sldChg>
      <pc:sldChg chg="addSp modSp add mod modNotesTx">
        <pc:chgData name="최 재희" userId="a7689f3a445a5442" providerId="LiveId" clId="{FA1FF72E-CFD1-4240-90F6-A7FE34E6CA8F}" dt="2021-11-07T16:33:00.526" v="15907" actId="20577"/>
        <pc:sldMkLst>
          <pc:docMk/>
          <pc:sldMk cId="3803170287" sldId="420"/>
        </pc:sldMkLst>
        <pc:picChg chg="add mod">
          <ac:chgData name="최 재희" userId="a7689f3a445a5442" providerId="LiveId" clId="{FA1FF72E-CFD1-4240-90F6-A7FE34E6CA8F}" dt="2021-11-07T15:09:06.554" v="2951" actId="1076"/>
          <ac:picMkLst>
            <pc:docMk/>
            <pc:sldMk cId="3803170287" sldId="420"/>
            <ac:picMk id="4" creationId="{E61EF16E-24A8-4DFB-B0BA-96B1C5E5A80E}"/>
          </ac:picMkLst>
        </pc:picChg>
        <pc:picChg chg="mod">
          <ac:chgData name="최 재희" userId="a7689f3a445a5442" providerId="LiveId" clId="{FA1FF72E-CFD1-4240-90F6-A7FE34E6CA8F}" dt="2021-11-07T14:50:32.677" v="2823" actId="1076"/>
          <ac:picMkLst>
            <pc:docMk/>
            <pc:sldMk cId="3803170287" sldId="420"/>
            <ac:picMk id="12" creationId="{1BFC3068-6F98-4366-BF96-3DEF0A6DF098}"/>
          </ac:picMkLst>
        </pc:picChg>
      </pc:sldChg>
      <pc:sldChg chg="addSp delSp modSp add mod modNotesTx">
        <pc:chgData name="최 재희" userId="a7689f3a445a5442" providerId="LiveId" clId="{FA1FF72E-CFD1-4240-90F6-A7FE34E6CA8F}" dt="2021-11-07T16:37:20.485" v="16346" actId="20577"/>
        <pc:sldMkLst>
          <pc:docMk/>
          <pc:sldMk cId="3710020172" sldId="421"/>
        </pc:sldMkLst>
        <pc:spChg chg="ord">
          <ac:chgData name="최 재희" userId="a7689f3a445a5442" providerId="LiveId" clId="{FA1FF72E-CFD1-4240-90F6-A7FE34E6CA8F}" dt="2021-11-07T14:44:55.786" v="2713" actId="166"/>
          <ac:spMkLst>
            <pc:docMk/>
            <pc:sldMk cId="3710020172" sldId="421"/>
            <ac:spMk id="18" creationId="{00000000-0000-0000-0000-000000000000}"/>
          </ac:spMkLst>
        </pc:spChg>
        <pc:spChg chg="mod">
          <ac:chgData name="최 재희" userId="a7689f3a445a5442" providerId="LiveId" clId="{FA1FF72E-CFD1-4240-90F6-A7FE34E6CA8F}" dt="2021-11-07T14:44:39.175" v="2707"/>
          <ac:spMkLst>
            <pc:docMk/>
            <pc:sldMk cId="3710020172" sldId="421"/>
            <ac:spMk id="20" creationId="{B2326974-B590-47C6-A95D-EA486318E124}"/>
          </ac:spMkLst>
        </pc:spChg>
        <pc:spChg chg="mod">
          <ac:chgData name="최 재희" userId="a7689f3a445a5442" providerId="LiveId" clId="{FA1FF72E-CFD1-4240-90F6-A7FE34E6CA8F}" dt="2021-11-07T14:44:39.175" v="2707"/>
          <ac:spMkLst>
            <pc:docMk/>
            <pc:sldMk cId="3710020172" sldId="421"/>
            <ac:spMk id="21" creationId="{8C773F7C-066A-4341-989A-D1F7E2E0CA8E}"/>
          </ac:spMkLst>
        </pc:spChg>
        <pc:spChg chg="mod">
          <ac:chgData name="최 재희" userId="a7689f3a445a5442" providerId="LiveId" clId="{FA1FF72E-CFD1-4240-90F6-A7FE34E6CA8F}" dt="2021-11-07T14:46:00.225" v="2749"/>
          <ac:spMkLst>
            <pc:docMk/>
            <pc:sldMk cId="3710020172" sldId="421"/>
            <ac:spMk id="25" creationId="{32A9A0B0-00AD-4D36-9A8C-0F0417C53EBA}"/>
          </ac:spMkLst>
        </pc:spChg>
        <pc:spChg chg="mod">
          <ac:chgData name="최 재희" userId="a7689f3a445a5442" providerId="LiveId" clId="{FA1FF72E-CFD1-4240-90F6-A7FE34E6CA8F}" dt="2021-11-07T14:46:00.225" v="2749"/>
          <ac:spMkLst>
            <pc:docMk/>
            <pc:sldMk cId="3710020172" sldId="421"/>
            <ac:spMk id="26" creationId="{F55CF33E-2B6E-4DFD-9482-26B58BE20776}"/>
          </ac:spMkLst>
        </pc:spChg>
        <pc:grpChg chg="add mod">
          <ac:chgData name="최 재희" userId="a7689f3a445a5442" providerId="LiveId" clId="{FA1FF72E-CFD1-4240-90F6-A7FE34E6CA8F}" dt="2021-11-07T14:45:03.794" v="2715" actId="1076"/>
          <ac:grpSpMkLst>
            <pc:docMk/>
            <pc:sldMk cId="3710020172" sldId="421"/>
            <ac:grpSpMk id="15" creationId="{2B94A30C-1F70-40FD-84D1-1B1B8E0C4958}"/>
          </ac:grpSpMkLst>
        </pc:grpChg>
        <pc:grpChg chg="add del mod">
          <ac:chgData name="최 재희" userId="a7689f3a445a5442" providerId="LiveId" clId="{FA1FF72E-CFD1-4240-90F6-A7FE34E6CA8F}" dt="2021-11-07T14:46:10.525" v="2752" actId="478"/>
          <ac:grpSpMkLst>
            <pc:docMk/>
            <pc:sldMk cId="3710020172" sldId="421"/>
            <ac:grpSpMk id="23" creationId="{B4F7D5E5-4E46-4828-8E07-175942230011}"/>
          </ac:grpSpMkLst>
        </pc:grpChg>
        <pc:picChg chg="del">
          <ac:chgData name="최 재희" userId="a7689f3a445a5442" providerId="LiveId" clId="{FA1FF72E-CFD1-4240-90F6-A7FE34E6CA8F}" dt="2021-11-07T14:44:36.105" v="2706" actId="478"/>
          <ac:picMkLst>
            <pc:docMk/>
            <pc:sldMk cId="3710020172" sldId="421"/>
            <ac:picMk id="13" creationId="{ACB96140-FB3A-48A1-B860-A5C98F7ADF73}"/>
          </ac:picMkLst>
        </pc:picChg>
        <pc:picChg chg="del">
          <ac:chgData name="최 재희" userId="a7689f3a445a5442" providerId="LiveId" clId="{FA1FF72E-CFD1-4240-90F6-A7FE34E6CA8F}" dt="2021-11-07T14:44:35.455" v="2705" actId="478"/>
          <ac:picMkLst>
            <pc:docMk/>
            <pc:sldMk cId="3710020172" sldId="421"/>
            <ac:picMk id="14" creationId="{501E954E-EFBB-4883-A9A9-68738365144F}"/>
          </ac:picMkLst>
        </pc:picChg>
        <pc:picChg chg="mod">
          <ac:chgData name="최 재희" userId="a7689f3a445a5442" providerId="LiveId" clId="{FA1FF72E-CFD1-4240-90F6-A7FE34E6CA8F}" dt="2021-11-07T14:44:39.175" v="2707"/>
          <ac:picMkLst>
            <pc:docMk/>
            <pc:sldMk cId="3710020172" sldId="421"/>
            <ac:picMk id="16" creationId="{6D02167B-94AC-40D8-BF5E-02D5C9B31325}"/>
          </ac:picMkLst>
        </pc:picChg>
        <pc:picChg chg="mod">
          <ac:chgData name="최 재희" userId="a7689f3a445a5442" providerId="LiveId" clId="{FA1FF72E-CFD1-4240-90F6-A7FE34E6CA8F}" dt="2021-11-07T14:46:00.225" v="2749"/>
          <ac:picMkLst>
            <pc:docMk/>
            <pc:sldMk cId="3710020172" sldId="421"/>
            <ac:picMk id="24" creationId="{6297D6EA-3278-4BD7-8949-AC3793613CE6}"/>
          </ac:picMkLst>
        </pc:picChg>
      </pc:sldChg>
      <pc:sldChg chg="addSp delSp modSp add mod modNotesTx">
        <pc:chgData name="최 재희" userId="a7689f3a445a5442" providerId="LiveId" clId="{FA1FF72E-CFD1-4240-90F6-A7FE34E6CA8F}" dt="2021-11-07T14:49:53.597" v="2789" actId="20577"/>
        <pc:sldMkLst>
          <pc:docMk/>
          <pc:sldMk cId="3036400123" sldId="422"/>
        </pc:sldMkLst>
        <pc:grpChg chg="del">
          <ac:chgData name="최 재희" userId="a7689f3a445a5442" providerId="LiveId" clId="{FA1FF72E-CFD1-4240-90F6-A7FE34E6CA8F}" dt="2021-11-07T14:46:24.221" v="2754" actId="478"/>
          <ac:grpSpMkLst>
            <pc:docMk/>
            <pc:sldMk cId="3036400123" sldId="422"/>
            <ac:grpSpMk id="15" creationId="{2B94A30C-1F70-40FD-84D1-1B1B8E0C4958}"/>
          </ac:grpSpMkLst>
        </pc:grpChg>
        <pc:picChg chg="add mod">
          <ac:chgData name="최 재희" userId="a7689f3a445a5442" providerId="LiveId" clId="{FA1FF72E-CFD1-4240-90F6-A7FE34E6CA8F}" dt="2021-11-07T14:47:18.484" v="2763" actId="14100"/>
          <ac:picMkLst>
            <pc:docMk/>
            <pc:sldMk cId="3036400123" sldId="422"/>
            <ac:picMk id="23" creationId="{2412C752-336F-453F-A3B0-6CB1D2499BD1}"/>
          </ac:picMkLst>
        </pc:picChg>
        <pc:picChg chg="add mod">
          <ac:chgData name="최 재희" userId="a7689f3a445a5442" providerId="LiveId" clId="{FA1FF72E-CFD1-4240-90F6-A7FE34E6CA8F}" dt="2021-11-07T14:46:43.468" v="2762" actId="1076"/>
          <ac:picMkLst>
            <pc:docMk/>
            <pc:sldMk cId="3036400123" sldId="422"/>
            <ac:picMk id="24" creationId="{4280C2B3-F6F2-49AE-AE4B-151DF80B0589}"/>
          </ac:picMkLst>
        </pc:picChg>
      </pc:sldChg>
      <pc:sldChg chg="addSp delSp modSp add mod modNotesTx">
        <pc:chgData name="최 재희" userId="a7689f3a445a5442" providerId="LiveId" clId="{FA1FF72E-CFD1-4240-90F6-A7FE34E6CA8F}" dt="2021-11-07T16:37:35.770" v="16398" actId="20577"/>
        <pc:sldMkLst>
          <pc:docMk/>
          <pc:sldMk cId="3483086941" sldId="423"/>
        </pc:sldMkLst>
        <pc:picChg chg="add mod">
          <ac:chgData name="최 재희" userId="a7689f3a445a5442" providerId="LiveId" clId="{FA1FF72E-CFD1-4240-90F6-A7FE34E6CA8F}" dt="2021-11-07T14:50:14.985" v="2797" actId="1076"/>
          <ac:picMkLst>
            <pc:docMk/>
            <pc:sldMk cId="3483086941" sldId="423"/>
            <ac:picMk id="13" creationId="{17B5FECD-D924-4315-AAF4-A252172CD96E}"/>
          </ac:picMkLst>
        </pc:picChg>
        <pc:picChg chg="del">
          <ac:chgData name="최 재희" userId="a7689f3a445a5442" providerId="LiveId" clId="{FA1FF72E-CFD1-4240-90F6-A7FE34E6CA8F}" dt="2021-11-07T14:50:06.523" v="2792" actId="478"/>
          <ac:picMkLst>
            <pc:docMk/>
            <pc:sldMk cId="3483086941" sldId="423"/>
            <ac:picMk id="23" creationId="{2412C752-336F-453F-A3B0-6CB1D2499BD1}"/>
          </ac:picMkLst>
        </pc:picChg>
        <pc:picChg chg="del">
          <ac:chgData name="최 재희" userId="a7689f3a445a5442" providerId="LiveId" clId="{FA1FF72E-CFD1-4240-90F6-A7FE34E6CA8F}" dt="2021-11-07T14:50:05.968" v="2791" actId="478"/>
          <ac:picMkLst>
            <pc:docMk/>
            <pc:sldMk cId="3483086941" sldId="423"/>
            <ac:picMk id="24" creationId="{4280C2B3-F6F2-49AE-AE4B-151DF80B0589}"/>
          </ac:picMkLst>
        </pc:picChg>
      </pc:sldChg>
      <pc:sldChg chg="addSp delSp modSp add mod modNotesTx">
        <pc:chgData name="최 재희" userId="a7689f3a445a5442" providerId="LiveId" clId="{FA1FF72E-CFD1-4240-90F6-A7FE34E6CA8F}" dt="2021-11-07T16:40:04.441" v="17214" actId="20577"/>
        <pc:sldMkLst>
          <pc:docMk/>
          <pc:sldMk cId="386073276" sldId="424"/>
        </pc:sldMkLst>
        <pc:spChg chg="mod">
          <ac:chgData name="최 재희" userId="a7689f3a445a5442" providerId="LiveId" clId="{FA1FF72E-CFD1-4240-90F6-A7FE34E6CA8F}" dt="2021-11-07T15:17:49.903" v="3318" actId="20577"/>
          <ac:spMkLst>
            <pc:docMk/>
            <pc:sldMk cId="386073276" sldId="424"/>
            <ac:spMk id="10" creationId="{73365513-313D-412B-B6DF-0CEDC0577E0E}"/>
          </ac:spMkLst>
        </pc:spChg>
        <pc:spChg chg="mod">
          <ac:chgData name="최 재희" userId="a7689f3a445a5442" providerId="LiveId" clId="{FA1FF72E-CFD1-4240-90F6-A7FE34E6CA8F}" dt="2021-11-07T15:17:54.776" v="3343"/>
          <ac:spMkLst>
            <pc:docMk/>
            <pc:sldMk cId="386073276" sldId="424"/>
            <ac:spMk id="11" creationId="{44F2C04A-1D78-4071-854E-A7C3CA49E5F2}"/>
          </ac:spMkLst>
        </pc:spChg>
        <pc:spChg chg="mod">
          <ac:chgData name="최 재희" userId="a7689f3a445a5442" providerId="LiveId" clId="{FA1FF72E-CFD1-4240-90F6-A7FE34E6CA8F}" dt="2021-11-07T15:17:27.558" v="3269" actId="1076"/>
          <ac:spMkLst>
            <pc:docMk/>
            <pc:sldMk cId="386073276" sldId="424"/>
            <ac:spMk id="19" creationId="{2185DA8A-0F23-4307-B384-80C8D70F19B9}"/>
          </ac:spMkLst>
        </pc:spChg>
        <pc:spChg chg="mod">
          <ac:chgData name="최 재희" userId="a7689f3a445a5442" providerId="LiveId" clId="{FA1FF72E-CFD1-4240-90F6-A7FE34E6CA8F}" dt="2021-11-07T15:17:24.601" v="3268" actId="1076"/>
          <ac:spMkLst>
            <pc:docMk/>
            <pc:sldMk cId="386073276" sldId="424"/>
            <ac:spMk id="20" creationId="{0F273C93-4CE7-4235-93ED-9975A094CEBB}"/>
          </ac:spMkLst>
        </pc:spChg>
        <pc:spChg chg="mod">
          <ac:chgData name="최 재희" userId="a7689f3a445a5442" providerId="LiveId" clId="{FA1FF72E-CFD1-4240-90F6-A7FE34E6CA8F}" dt="2021-11-07T15:17:14.408" v="3265" actId="1076"/>
          <ac:spMkLst>
            <pc:docMk/>
            <pc:sldMk cId="386073276" sldId="424"/>
            <ac:spMk id="21" creationId="{E1B00E6B-A700-4327-8C98-86F94181EAB6}"/>
          </ac:spMkLst>
        </pc:spChg>
        <pc:spChg chg="mod">
          <ac:chgData name="최 재희" userId="a7689f3a445a5442" providerId="LiveId" clId="{FA1FF72E-CFD1-4240-90F6-A7FE34E6CA8F}" dt="2021-11-07T15:17:21.809" v="3267" actId="1076"/>
          <ac:spMkLst>
            <pc:docMk/>
            <pc:sldMk cId="386073276" sldId="424"/>
            <ac:spMk id="22" creationId="{C7930C67-7301-432D-9A72-686B5D1C387A}"/>
          </ac:spMkLst>
        </pc:spChg>
        <pc:picChg chg="del">
          <ac:chgData name="최 재희" userId="a7689f3a445a5442" providerId="LiveId" clId="{FA1FF72E-CFD1-4240-90F6-A7FE34E6CA8F}" dt="2021-11-07T15:15:48.123" v="3094" actId="478"/>
          <ac:picMkLst>
            <pc:docMk/>
            <pc:sldMk cId="386073276" sldId="424"/>
            <ac:picMk id="4" creationId="{F9BB330E-C7A3-438E-AC65-6FB7242C170D}"/>
          </ac:picMkLst>
        </pc:picChg>
        <pc:picChg chg="del">
          <ac:chgData name="최 재희" userId="a7689f3a445a5442" providerId="LiveId" clId="{FA1FF72E-CFD1-4240-90F6-A7FE34E6CA8F}" dt="2021-11-07T15:15:47.094" v="3091" actId="478"/>
          <ac:picMkLst>
            <pc:docMk/>
            <pc:sldMk cId="386073276" sldId="424"/>
            <ac:picMk id="12" creationId="{14453A37-927F-40A1-A8F6-38D316FA3FAE}"/>
          </ac:picMkLst>
        </pc:picChg>
        <pc:picChg chg="del">
          <ac:chgData name="최 재희" userId="a7689f3a445a5442" providerId="LiveId" clId="{FA1FF72E-CFD1-4240-90F6-A7FE34E6CA8F}" dt="2021-11-07T15:15:47.579" v="3092" actId="478"/>
          <ac:picMkLst>
            <pc:docMk/>
            <pc:sldMk cId="386073276" sldId="424"/>
            <ac:picMk id="13" creationId="{E44FBFB4-E937-47C5-A20B-BF759D18DD2A}"/>
          </ac:picMkLst>
        </pc:picChg>
        <pc:picChg chg="del">
          <ac:chgData name="최 재희" userId="a7689f3a445a5442" providerId="LiveId" clId="{FA1FF72E-CFD1-4240-90F6-A7FE34E6CA8F}" dt="2021-11-07T15:15:47.863" v="3093" actId="478"/>
          <ac:picMkLst>
            <pc:docMk/>
            <pc:sldMk cId="386073276" sldId="424"/>
            <ac:picMk id="14" creationId="{D8C3DF99-DC19-44AE-9F3B-B70B5E285AB8}"/>
          </ac:picMkLst>
        </pc:picChg>
        <pc:picChg chg="add mod">
          <ac:chgData name="최 재희" userId="a7689f3a445a5442" providerId="LiveId" clId="{FA1FF72E-CFD1-4240-90F6-A7FE34E6CA8F}" dt="2021-11-07T15:16:11.631" v="3104" actId="1076"/>
          <ac:picMkLst>
            <pc:docMk/>
            <pc:sldMk cId="386073276" sldId="424"/>
            <ac:picMk id="23" creationId="{130CA46D-8DAD-4D04-868A-F411100C4360}"/>
          </ac:picMkLst>
        </pc:picChg>
        <pc:picChg chg="add mod">
          <ac:chgData name="최 재희" userId="a7689f3a445a5442" providerId="LiveId" clId="{FA1FF72E-CFD1-4240-90F6-A7FE34E6CA8F}" dt="2021-11-07T15:16:30.940" v="3113" actId="1035"/>
          <ac:picMkLst>
            <pc:docMk/>
            <pc:sldMk cId="386073276" sldId="424"/>
            <ac:picMk id="24" creationId="{0763FA8B-5083-426F-A2F7-9519B1CD87CF}"/>
          </ac:picMkLst>
        </pc:picChg>
        <pc:picChg chg="add mod">
          <ac:chgData name="최 재희" userId="a7689f3a445a5442" providerId="LiveId" clId="{FA1FF72E-CFD1-4240-90F6-A7FE34E6CA8F}" dt="2021-11-07T15:16:35.160" v="3117" actId="1035"/>
          <ac:picMkLst>
            <pc:docMk/>
            <pc:sldMk cId="386073276" sldId="424"/>
            <ac:picMk id="25" creationId="{8F7F27AD-1C75-4BFF-829B-6E171450CEE1}"/>
          </ac:picMkLst>
        </pc:picChg>
        <pc:picChg chg="add mod">
          <ac:chgData name="최 재희" userId="a7689f3a445a5442" providerId="LiveId" clId="{FA1FF72E-CFD1-4240-90F6-A7FE34E6CA8F}" dt="2021-11-07T15:16:31.580" v="3114" actId="1036"/>
          <ac:picMkLst>
            <pc:docMk/>
            <pc:sldMk cId="386073276" sldId="424"/>
            <ac:picMk id="26" creationId="{D59101E8-AAFF-4F91-8B1B-2111A15404E3}"/>
          </ac:picMkLst>
        </pc:picChg>
      </pc:sldChg>
      <pc:sldChg chg="addSp delSp modSp add mod modNotesTx">
        <pc:chgData name="최 재희" userId="a7689f3a445a5442" providerId="LiveId" clId="{FA1FF72E-CFD1-4240-90F6-A7FE34E6CA8F}" dt="2021-11-07T16:10:53.068" v="12482" actId="20577"/>
        <pc:sldMkLst>
          <pc:docMk/>
          <pc:sldMk cId="3511431026" sldId="425"/>
        </pc:sldMkLst>
        <pc:spChg chg="del">
          <ac:chgData name="최 재희" userId="a7689f3a445a5442" providerId="LiveId" clId="{FA1FF72E-CFD1-4240-90F6-A7FE34E6CA8F}" dt="2021-11-07T16:09:58.979" v="12305" actId="478"/>
          <ac:spMkLst>
            <pc:docMk/>
            <pc:sldMk cId="3511431026" sldId="425"/>
            <ac:spMk id="13" creationId="{0E716FD8-FAA0-4A76-9E9E-DC5DF75C0F99}"/>
          </ac:spMkLst>
        </pc:spChg>
        <pc:spChg chg="mod">
          <ac:chgData name="최 재희" userId="a7689f3a445a5442" providerId="LiveId" clId="{FA1FF72E-CFD1-4240-90F6-A7FE34E6CA8F}" dt="2021-11-07T16:10:10.867" v="12309" actId="1076"/>
          <ac:spMkLst>
            <pc:docMk/>
            <pc:sldMk cId="3511431026" sldId="425"/>
            <ac:spMk id="16" creationId="{C04FFF07-29E9-484C-9E3F-CD9B36272FD2}"/>
          </ac:spMkLst>
        </pc:spChg>
        <pc:spChg chg="mod">
          <ac:chgData name="최 재희" userId="a7689f3a445a5442" providerId="LiveId" clId="{FA1FF72E-CFD1-4240-90F6-A7FE34E6CA8F}" dt="2021-11-07T16:10:10.867" v="12309" actId="1076"/>
          <ac:spMkLst>
            <pc:docMk/>
            <pc:sldMk cId="3511431026" sldId="425"/>
            <ac:spMk id="19" creationId="{D1323542-BD18-4D78-95C5-1898A6CC9617}"/>
          </ac:spMkLst>
        </pc:spChg>
        <pc:spChg chg="add mod">
          <ac:chgData name="최 재희" userId="a7689f3a445a5442" providerId="LiveId" clId="{FA1FF72E-CFD1-4240-90F6-A7FE34E6CA8F}" dt="2021-11-07T16:10:31.257" v="12351"/>
          <ac:spMkLst>
            <pc:docMk/>
            <pc:sldMk cId="3511431026" sldId="425"/>
            <ac:spMk id="22" creationId="{C58135B4-BD21-4D24-B66A-0DA746E62235}"/>
          </ac:spMkLst>
        </pc:spChg>
        <pc:picChg chg="del">
          <ac:chgData name="최 재희" userId="a7689f3a445a5442" providerId="LiveId" clId="{FA1FF72E-CFD1-4240-90F6-A7FE34E6CA8F}" dt="2021-11-07T16:09:33.527" v="12232" actId="478"/>
          <ac:picMkLst>
            <pc:docMk/>
            <pc:sldMk cId="3511431026" sldId="425"/>
            <ac:picMk id="12" creationId="{B8639B32-F8D9-46A1-B299-39A3AC34F87E}"/>
          </ac:picMkLst>
        </pc:picChg>
        <pc:picChg chg="del">
          <ac:chgData name="최 재희" userId="a7689f3a445a5442" providerId="LiveId" clId="{FA1FF72E-CFD1-4240-90F6-A7FE34E6CA8F}" dt="2021-11-07T16:09:33.962" v="12234" actId="478"/>
          <ac:picMkLst>
            <pc:docMk/>
            <pc:sldMk cId="3511431026" sldId="425"/>
            <ac:picMk id="14" creationId="{2589FA30-DFEF-4054-AD1F-E1B62B4A8D78}"/>
          </ac:picMkLst>
        </pc:picChg>
        <pc:picChg chg="del">
          <ac:chgData name="최 재희" userId="a7689f3a445a5442" providerId="LiveId" clId="{FA1FF72E-CFD1-4240-90F6-A7FE34E6CA8F}" dt="2021-11-07T16:09:33.741" v="12233" actId="478"/>
          <ac:picMkLst>
            <pc:docMk/>
            <pc:sldMk cId="3511431026" sldId="425"/>
            <ac:picMk id="15" creationId="{A59A7737-CDC7-45A1-8C38-B9DCB0175DC8}"/>
          </ac:picMkLst>
        </pc:picChg>
        <pc:picChg chg="add mod">
          <ac:chgData name="최 재희" userId="a7689f3a445a5442" providerId="LiveId" clId="{FA1FF72E-CFD1-4240-90F6-A7FE34E6CA8F}" dt="2021-11-07T16:10:10.867" v="12309" actId="1076"/>
          <ac:picMkLst>
            <pc:docMk/>
            <pc:sldMk cId="3511431026" sldId="425"/>
            <ac:picMk id="20" creationId="{2396FB84-83FB-409C-83F3-4E5C4D461AFE}"/>
          </ac:picMkLst>
        </pc:picChg>
        <pc:picChg chg="add mod">
          <ac:chgData name="최 재희" userId="a7689f3a445a5442" providerId="LiveId" clId="{FA1FF72E-CFD1-4240-90F6-A7FE34E6CA8F}" dt="2021-11-07T16:10:12.007" v="12310" actId="1076"/>
          <ac:picMkLst>
            <pc:docMk/>
            <pc:sldMk cId="3511431026" sldId="425"/>
            <ac:picMk id="21" creationId="{153D25C5-78A7-468D-9772-70FC948EBF0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CA618-15B4-4D4E-B9A2-E8133A7D19B1}" type="datetimeFigureOut">
              <a:rPr lang="ko-KR" altLang="en-US" smtClean="0"/>
              <a:t>2021-11-07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8FD36-7568-46EF-AD2B-ADE6E19683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4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안녕하십니까</a:t>
            </a:r>
            <a:r>
              <a:rPr kumimoji="1" lang="ko-KR" altLang="en-US" dirty="0"/>
              <a:t> </a:t>
            </a:r>
            <a:r>
              <a:rPr kumimoji="1" lang="ko-KR" altLang="en-US"/>
              <a:t>칵테일 정보 공유 커뮤니티 </a:t>
            </a:r>
            <a:r>
              <a:rPr kumimoji="1" lang="en-US" altLang="ko-KR" dirty="0" err="1"/>
              <a:t>Cock’Fit</a:t>
            </a:r>
            <a:r>
              <a:rPr kumimoji="1" lang="ko-KR" altLang="en-US" dirty="0"/>
              <a:t>의 제작보고서 발표를 맡게 된 </a:t>
            </a:r>
            <a:r>
              <a:rPr kumimoji="1" lang="ko-KR" altLang="en-US" dirty="0" err="1"/>
              <a:t>방구석낭만</a:t>
            </a:r>
            <a:r>
              <a:rPr kumimoji="1" lang="ko-KR" altLang="en-US" dirty="0"/>
              <a:t> 팀의 최재희입니다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767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칵테일 정보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459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나만의 레시피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103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커뮤니티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570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프로필 화면의 </a:t>
            </a:r>
            <a:r>
              <a:rPr lang="ko-KR" altLang="en-US" dirty="0" err="1"/>
              <a:t>제작기준입니다</a:t>
            </a:r>
            <a:r>
              <a:rPr lang="en-US" altLang="ko-KR" dirty="0"/>
              <a:t>. </a:t>
            </a:r>
            <a:r>
              <a:rPr lang="ko-KR" altLang="en-US" dirty="0"/>
              <a:t>개발 중 제작 기준을 잘 따랐는지 항상 유의하며 </a:t>
            </a:r>
            <a:r>
              <a:rPr lang="ko-KR" altLang="en-US" dirty="0" err="1"/>
              <a:t>진행하고있습니다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520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제작 방법 및 결과에 대해 말씀드리겠습니다</a:t>
            </a:r>
            <a:r>
              <a:rPr lang="en-US" altLang="ko-KR" dirty="0"/>
              <a:t>. </a:t>
            </a:r>
            <a:r>
              <a:rPr lang="ko-KR" altLang="en-US" dirty="0"/>
              <a:t>저희는 프로그램의 </a:t>
            </a:r>
            <a:r>
              <a:rPr lang="en-US" altLang="ko-KR" dirty="0"/>
              <a:t>UI</a:t>
            </a:r>
            <a:r>
              <a:rPr lang="ko-KR" altLang="en-US" dirty="0"/>
              <a:t>를 디자인 하고 데이터베이스를 포함한 상세 기능 구현을 하는 방식으로 진행중입니다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UI</a:t>
            </a:r>
            <a:r>
              <a:rPr lang="ko-KR" altLang="en-US" dirty="0"/>
              <a:t>제작 방법입니다</a:t>
            </a:r>
            <a:r>
              <a:rPr lang="en-US" altLang="ko-KR" dirty="0"/>
              <a:t>. Android Studio</a:t>
            </a:r>
            <a:r>
              <a:rPr lang="ko-KR" altLang="en-US" dirty="0"/>
              <a:t>에서 액티비티를 만들게 되면 자동으로 </a:t>
            </a:r>
            <a:r>
              <a:rPr lang="en-US" altLang="ko-KR" dirty="0"/>
              <a:t>UI</a:t>
            </a:r>
            <a:r>
              <a:rPr lang="ko-KR" altLang="en-US" dirty="0"/>
              <a:t>를 디자인 할 수 있는 </a:t>
            </a:r>
            <a:r>
              <a:rPr lang="en-US" altLang="ko-KR" dirty="0"/>
              <a:t>xml</a:t>
            </a:r>
            <a:r>
              <a:rPr lang="ko-KR" altLang="en-US" dirty="0"/>
              <a:t>파일이 생성됩니다</a:t>
            </a:r>
            <a:r>
              <a:rPr lang="en-US" altLang="ko-KR" dirty="0"/>
              <a:t>. xml</a:t>
            </a:r>
            <a:r>
              <a:rPr lang="ko-KR" altLang="en-US" dirty="0"/>
              <a:t>파일의 </a:t>
            </a:r>
            <a:r>
              <a:rPr lang="en-US" altLang="ko-KR" dirty="0"/>
              <a:t>‘palette’</a:t>
            </a:r>
            <a:r>
              <a:rPr lang="ko-KR" altLang="en-US" dirty="0"/>
              <a:t>를 이용하여 어플리케이션에 사용될 텍스트 뷰나 </a:t>
            </a:r>
            <a:r>
              <a:rPr lang="ko-KR" altLang="en-US" dirty="0" err="1"/>
              <a:t>버튼등의</a:t>
            </a:r>
            <a:r>
              <a:rPr lang="ko-KR" altLang="en-US" dirty="0"/>
              <a:t> 요소들을 구성하였습니다</a:t>
            </a:r>
            <a:r>
              <a:rPr lang="en-US" altLang="ko-KR" dirty="0"/>
              <a:t>. </a:t>
            </a:r>
            <a:r>
              <a:rPr lang="ko-KR" altLang="en-US" dirty="0"/>
              <a:t>처음 버튼을 생성하면 왼쪽 화면처럼 아무런 디자인이나 기능이 없습니다</a:t>
            </a:r>
            <a:r>
              <a:rPr lang="en-US" altLang="ko-KR" dirty="0"/>
              <a:t>. </a:t>
            </a:r>
            <a:r>
              <a:rPr lang="ko-KR" altLang="en-US" dirty="0"/>
              <a:t>때문에 </a:t>
            </a:r>
            <a:r>
              <a:rPr lang="en-US" altLang="ko-KR" dirty="0"/>
              <a:t>‘attributes’</a:t>
            </a:r>
            <a:r>
              <a:rPr lang="ko-KR" altLang="en-US" dirty="0"/>
              <a:t>탭을 이용하여 오른쪽 화면과 같이 디자인을 해줬습니다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029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또한 요소들이 각각 주어진 기능을 해야 하기 때문에 각 액티비티에서 </a:t>
            </a:r>
            <a:r>
              <a:rPr lang="en-US" altLang="ko-KR" dirty="0"/>
              <a:t>Java </a:t>
            </a:r>
            <a:r>
              <a:rPr lang="ko-KR" altLang="en-US" dirty="0"/>
              <a:t>프로그래밍을 해주었습니다</a:t>
            </a:r>
            <a:r>
              <a:rPr lang="en-US" altLang="ko-KR" dirty="0"/>
              <a:t>. </a:t>
            </a:r>
            <a:r>
              <a:rPr lang="ko-KR" altLang="en-US" dirty="0"/>
              <a:t>이 코드는 간단한 이벤트 중 하나인 버튼을 눌렀을 때 다른 액티비티로 이동하는 </a:t>
            </a:r>
            <a:r>
              <a:rPr lang="en-US" altLang="ko-KR" dirty="0" err="1"/>
              <a:t>onClick</a:t>
            </a:r>
            <a:r>
              <a:rPr lang="en-US" altLang="ko-KR" dirty="0"/>
              <a:t> </a:t>
            </a:r>
            <a:r>
              <a:rPr lang="ko-KR" altLang="en-US" dirty="0"/>
              <a:t>메소드입니다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548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UI</a:t>
            </a:r>
            <a:r>
              <a:rPr lang="ko-KR" altLang="en-US" dirty="0"/>
              <a:t>디자인을 어느정도 마치고 나면 상세 기능 및 데이터베이스를 제작해야 합니다</a:t>
            </a:r>
            <a:r>
              <a:rPr lang="en-US" altLang="ko-KR" dirty="0"/>
              <a:t>. </a:t>
            </a:r>
            <a:r>
              <a:rPr lang="ko-KR" altLang="en-US" dirty="0"/>
              <a:t>화면별로 설명 드리도록 하겠습니다</a:t>
            </a:r>
            <a:r>
              <a:rPr lang="en-US" altLang="ko-KR" dirty="0"/>
              <a:t>. </a:t>
            </a:r>
            <a:r>
              <a:rPr lang="ko-KR" altLang="en-US" dirty="0"/>
              <a:t>먼저 로그인 화면입니다</a:t>
            </a:r>
            <a:r>
              <a:rPr lang="en-US" altLang="ko-KR" dirty="0"/>
              <a:t>. </a:t>
            </a:r>
            <a:r>
              <a:rPr lang="ko-KR" altLang="en-US" dirty="0"/>
              <a:t>로그인 화면에 들어가면 사용자는 회원가입을 하거나 로그인을 할 수 있습니다</a:t>
            </a:r>
            <a:r>
              <a:rPr lang="en-US" altLang="ko-KR" dirty="0"/>
              <a:t>. </a:t>
            </a:r>
            <a:r>
              <a:rPr lang="ko-KR" altLang="en-US" dirty="0"/>
              <a:t>로그인은 이쪽에 보시는 </a:t>
            </a:r>
            <a:r>
              <a:rPr lang="en-US" altLang="ko-KR" dirty="0" err="1"/>
              <a:t>signInWithEmailAndPassword</a:t>
            </a:r>
            <a:r>
              <a:rPr lang="en-US" altLang="ko-KR" dirty="0"/>
              <a:t> </a:t>
            </a:r>
            <a:r>
              <a:rPr lang="ko-KR" altLang="en-US" dirty="0"/>
              <a:t>메소드를 사용하여 시도하게 됩니다</a:t>
            </a:r>
            <a:r>
              <a:rPr lang="en-US" altLang="ko-KR" dirty="0"/>
              <a:t>. </a:t>
            </a:r>
            <a:r>
              <a:rPr lang="ko-KR" altLang="en-US" dirty="0"/>
              <a:t>로그인 성공 시 메인 액티비티로 넘어가며 실패 시 로그인이 실패했다는 메시지를 띄웁니다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448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로그인을 하기 전에 회원가입을 해야 합니다</a:t>
            </a:r>
            <a:r>
              <a:rPr lang="en-US" altLang="ko-KR" dirty="0"/>
              <a:t>. </a:t>
            </a:r>
            <a:r>
              <a:rPr lang="ko-KR" altLang="en-US" dirty="0"/>
              <a:t>회원가입창에서 사용자가 양식에 맞게 입력을 했는지 조건문으로 확인해줍니다</a:t>
            </a:r>
            <a:r>
              <a:rPr lang="en-US" altLang="ko-KR" dirty="0"/>
              <a:t>. </a:t>
            </a:r>
            <a:r>
              <a:rPr lang="ko-KR" altLang="en-US" dirty="0"/>
              <a:t>조건문이 참이라면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FirebaseAuth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객체의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createUserWithEmailAndPassword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메서드를 이용하여 입력한 이메일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패스워드에 해당하는 계정을 생성합니다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생성에 성공하면 해당 이메일에 인증 메일을 보냅니다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인증까지 성공한다면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updateProfile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메소드를 이용해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Firebase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UserProfile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업데이트해줍니다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이렇게 회원가입에 최종 성공한다면 로그인 화면으로 돌아갑니다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049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사용자가 로그인을 </a:t>
            </a:r>
            <a:r>
              <a:rPr lang="ko-KR" altLang="en-US" dirty="0" err="1"/>
              <a:t>하게되면</a:t>
            </a:r>
            <a:r>
              <a:rPr lang="ko-KR" altLang="en-US" dirty="0"/>
              <a:t> </a:t>
            </a:r>
            <a:r>
              <a:rPr lang="en-US" altLang="ko-KR" dirty="0"/>
              <a:t>user </a:t>
            </a:r>
            <a:r>
              <a:rPr lang="ko-KR" altLang="en-US" dirty="0"/>
              <a:t>객체에 현재 사용자의 정보를 담습니다</a:t>
            </a:r>
            <a:r>
              <a:rPr lang="en-US" altLang="ko-KR" dirty="0"/>
              <a:t>. </a:t>
            </a:r>
            <a:r>
              <a:rPr lang="ko-KR" altLang="en-US" dirty="0"/>
              <a:t>앱을 종료하더라도 사용자가 직접 로그아웃을 하지 않으면 객체에 정보가 남아있습니다</a:t>
            </a:r>
            <a:r>
              <a:rPr lang="en-US" altLang="ko-KR" dirty="0"/>
              <a:t>. </a:t>
            </a:r>
            <a:r>
              <a:rPr lang="ko-KR" altLang="en-US" dirty="0"/>
              <a:t>따라서 앱 </a:t>
            </a:r>
            <a:r>
              <a:rPr lang="ko-KR" altLang="en-US" dirty="0" err="1"/>
              <a:t>실행시</a:t>
            </a:r>
            <a:r>
              <a:rPr lang="ko-KR" altLang="en-US" dirty="0"/>
              <a:t> 로그인 액티비티가 뜨지 않고 자동으로 메인 액티비티로 넘어가서 서비스를 이용할 수 있습니다</a:t>
            </a:r>
            <a:r>
              <a:rPr lang="en-US" altLang="ko-KR" dirty="0"/>
              <a:t>. </a:t>
            </a:r>
            <a:r>
              <a:rPr lang="ko-KR" altLang="en-US" dirty="0"/>
              <a:t>사용자가 직접 로그아웃 버튼을 눌러서 로그아웃을 하면 </a:t>
            </a:r>
            <a:r>
              <a:rPr lang="en-US" altLang="ko-KR" dirty="0"/>
              <a:t>user </a:t>
            </a:r>
            <a:r>
              <a:rPr lang="ko-KR" altLang="en-US" dirty="0"/>
              <a:t>객체를 </a:t>
            </a:r>
            <a:r>
              <a:rPr lang="en-US" altLang="ko-KR" dirty="0"/>
              <a:t>null </a:t>
            </a:r>
            <a:r>
              <a:rPr lang="ko-KR" altLang="en-US" dirty="0"/>
              <a:t>값으로 변환하고 현재까지 실행중인 모든 액티비티와 </a:t>
            </a:r>
            <a:r>
              <a:rPr lang="ko-KR" altLang="en-US" dirty="0" err="1"/>
              <a:t>프래그먼트들을</a:t>
            </a:r>
            <a:r>
              <a:rPr lang="ko-KR" altLang="en-US" dirty="0"/>
              <a:t> </a:t>
            </a:r>
            <a:r>
              <a:rPr lang="en-US" altLang="ko-KR" dirty="0"/>
              <a:t>clear </a:t>
            </a:r>
            <a:r>
              <a:rPr lang="ko-KR" altLang="en-US" dirty="0"/>
              <a:t>한 뒤 로그인 액티비티로 복귀합니다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720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메인 화면입니다</a:t>
            </a:r>
            <a:r>
              <a:rPr lang="en-US" altLang="ko-KR" dirty="0"/>
              <a:t>. </a:t>
            </a:r>
            <a:r>
              <a:rPr lang="ko-KR" altLang="en-US" dirty="0"/>
              <a:t>메인 화면은 메인 액티비티와 </a:t>
            </a:r>
            <a:r>
              <a:rPr lang="ko-KR" altLang="en-US" dirty="0" err="1"/>
              <a:t>프래그먼트들로</a:t>
            </a:r>
            <a:r>
              <a:rPr lang="ko-KR" altLang="en-US" dirty="0"/>
              <a:t>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 </a:t>
            </a:r>
            <a:r>
              <a:rPr lang="ko-KR" altLang="en-US" dirty="0"/>
              <a:t>밑에 있는 것은 </a:t>
            </a:r>
            <a:r>
              <a:rPr lang="en-US" altLang="ko-KR" dirty="0" err="1"/>
              <a:t>BottomNavigationView</a:t>
            </a:r>
            <a:r>
              <a:rPr lang="ko-KR" altLang="en-US" dirty="0"/>
              <a:t>로써 어떤 </a:t>
            </a:r>
            <a:r>
              <a:rPr lang="ko-KR" altLang="en-US" dirty="0" err="1"/>
              <a:t>프래그먼트로</a:t>
            </a:r>
            <a:r>
              <a:rPr lang="ko-KR" altLang="en-US" dirty="0"/>
              <a:t> 전환할지</a:t>
            </a:r>
            <a:r>
              <a:rPr lang="ko-KR" altLang="en-US" b="0" dirty="0"/>
              <a:t> </a:t>
            </a:r>
            <a:r>
              <a:rPr lang="en-US" altLang="ko-KR" sz="1800" b="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FragmentTransaction</a:t>
            </a:r>
            <a:r>
              <a:rPr lang="en-US" altLang="ko-KR" sz="18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객체를 통해</a:t>
            </a:r>
            <a:r>
              <a:rPr lang="ko-KR" altLang="en-US" dirty="0"/>
              <a:t> 선택할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588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 요약</a:t>
            </a:r>
            <a:r>
              <a:rPr lang="en-US" altLang="ko-KR" dirty="0"/>
              <a:t>, </a:t>
            </a:r>
            <a:r>
              <a:rPr lang="ko-KR" altLang="en-US" dirty="0"/>
              <a:t>제작 내용</a:t>
            </a:r>
            <a:r>
              <a:rPr lang="en-US" altLang="ko-KR" dirty="0"/>
              <a:t>, </a:t>
            </a:r>
            <a:r>
              <a:rPr lang="ko-KR" altLang="en-US" dirty="0"/>
              <a:t>제작에 따른 결론</a:t>
            </a:r>
            <a:r>
              <a:rPr lang="en-US" altLang="ko-KR" dirty="0"/>
              <a:t>, </a:t>
            </a:r>
            <a:r>
              <a:rPr lang="ko-KR" altLang="en-US" dirty="0"/>
              <a:t>변경에 따른 구현 계획 순서대로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502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칵테일 정보 화면입니다</a:t>
            </a:r>
            <a:r>
              <a:rPr lang="en-US" altLang="ko-KR" dirty="0"/>
              <a:t>. </a:t>
            </a:r>
            <a:r>
              <a:rPr lang="ko-KR" altLang="en-US" dirty="0"/>
              <a:t>칵테일 재료</a:t>
            </a:r>
            <a:r>
              <a:rPr lang="en-US" altLang="ko-KR" dirty="0"/>
              <a:t>,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장비</a:t>
            </a:r>
            <a:r>
              <a:rPr lang="en-US" altLang="ko-KR" dirty="0"/>
              <a:t>, </a:t>
            </a:r>
            <a:r>
              <a:rPr lang="ko-KR" altLang="en-US" dirty="0"/>
              <a:t>상식 네 가지의 탭으로 구분 되어있습니다</a:t>
            </a:r>
            <a:r>
              <a:rPr lang="en-US" altLang="ko-KR" dirty="0"/>
              <a:t>. </a:t>
            </a:r>
            <a:r>
              <a:rPr lang="ko-KR" altLang="en-US" dirty="0"/>
              <a:t>각각의 탭을 누르면 관련 정보 리스트를 제공합니다</a:t>
            </a:r>
            <a:r>
              <a:rPr lang="en-US" altLang="ko-KR" dirty="0"/>
              <a:t>. </a:t>
            </a:r>
            <a:r>
              <a:rPr lang="ko-KR" altLang="en-US" dirty="0"/>
              <a:t>이번에는 리스트 버튼을 예시로 들어보겠습니다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669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리스트 버튼을 누르게 되면 이렇게 목록 화면으로 넘어가게 됩니다</a:t>
            </a:r>
            <a:r>
              <a:rPr lang="en-US" altLang="ko-KR" dirty="0"/>
              <a:t>. </a:t>
            </a:r>
            <a:r>
              <a:rPr lang="en-US" altLang="ko-KR" dirty="0" err="1"/>
              <a:t>ListActivity</a:t>
            </a:r>
            <a:r>
              <a:rPr lang="ko-KR" altLang="en-US" dirty="0"/>
              <a:t>가 레시피를 </a:t>
            </a:r>
            <a:r>
              <a:rPr lang="en-US" altLang="ko-KR" dirty="0" err="1"/>
              <a:t>RecyclerView</a:t>
            </a:r>
            <a:r>
              <a:rPr lang="ko-KR" altLang="en-US" dirty="0"/>
              <a:t>에 표시하려면 먼저 </a:t>
            </a:r>
            <a:r>
              <a:rPr lang="en-US" altLang="ko-KR" dirty="0" err="1"/>
              <a:t>ArrayList</a:t>
            </a:r>
            <a:r>
              <a:rPr lang="ko-KR" altLang="en-US" dirty="0"/>
              <a:t>에 레시피들을 저장하고 연결된 리스트들을 </a:t>
            </a:r>
            <a:r>
              <a:rPr lang="en-US" altLang="ko-KR" dirty="0" err="1"/>
              <a:t>ViewHolder</a:t>
            </a:r>
            <a:r>
              <a:rPr lang="en-US" altLang="ko-KR" dirty="0"/>
              <a:t> </a:t>
            </a:r>
            <a:r>
              <a:rPr lang="ko-KR" altLang="en-US" dirty="0"/>
              <a:t>형태로 가공해서 </a:t>
            </a:r>
            <a:r>
              <a:rPr lang="en-US" altLang="ko-KR" dirty="0"/>
              <a:t>Adapter</a:t>
            </a:r>
            <a:r>
              <a:rPr lang="ko-KR" altLang="en-US" dirty="0"/>
              <a:t>를 만듭니다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en-US" altLang="ko-KR" dirty="0"/>
              <a:t>Adapter</a:t>
            </a:r>
            <a:r>
              <a:rPr lang="ko-KR" altLang="en-US" dirty="0"/>
              <a:t>에서 제공받은 </a:t>
            </a:r>
            <a:r>
              <a:rPr lang="ko-KR" altLang="en-US" dirty="0" err="1"/>
              <a:t>뷰홀더를</a:t>
            </a:r>
            <a:r>
              <a:rPr lang="ko-KR" altLang="en-US" dirty="0"/>
              <a:t> 화면상에 </a:t>
            </a:r>
            <a:r>
              <a:rPr lang="ko-KR" altLang="en-US" dirty="0" err="1"/>
              <a:t>스크롤뷰를</a:t>
            </a:r>
            <a:r>
              <a:rPr lang="ko-KR" altLang="en-US" dirty="0"/>
              <a:t> 이용해 출력합니다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 err="1"/>
              <a:t>ArrayList</a:t>
            </a:r>
            <a:r>
              <a:rPr lang="ko-KR" altLang="en-US" dirty="0"/>
              <a:t>에 레시피를 저장할 때는 </a:t>
            </a:r>
            <a:r>
              <a:rPr lang="en-US" altLang="ko-KR" dirty="0"/>
              <a:t>Json </a:t>
            </a:r>
            <a:r>
              <a:rPr lang="ko-KR" altLang="en-US" dirty="0"/>
              <a:t>파일에 미리 저장해둔 레시피를 </a:t>
            </a:r>
            <a:r>
              <a:rPr lang="en-US" altLang="ko-KR" dirty="0" err="1"/>
              <a:t>parasing</a:t>
            </a:r>
            <a:r>
              <a:rPr lang="ko-KR" altLang="en-US" dirty="0"/>
              <a:t>해줍니다</a:t>
            </a:r>
            <a:r>
              <a:rPr lang="en-US" altLang="ko-KR" dirty="0"/>
              <a:t>. </a:t>
            </a:r>
            <a:r>
              <a:rPr lang="ko-KR" altLang="en-US" dirty="0"/>
              <a:t>그리고 칵테일 정보가 저장된 </a:t>
            </a:r>
            <a:r>
              <a:rPr lang="en-US" altLang="ko-KR" dirty="0" err="1"/>
              <a:t>ArrayList</a:t>
            </a:r>
            <a:r>
              <a:rPr lang="ko-KR" altLang="en-US" dirty="0"/>
              <a:t>는 </a:t>
            </a:r>
            <a:r>
              <a:rPr lang="en-US" altLang="ko-KR" dirty="0" err="1"/>
              <a:t>Collection.sor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2640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칵테일 정보가 저장된 </a:t>
            </a:r>
            <a:r>
              <a:rPr lang="en-US" altLang="ko-KR" dirty="0" err="1"/>
              <a:t>ArrayList</a:t>
            </a:r>
            <a:r>
              <a:rPr lang="ko-KR" altLang="en-US" dirty="0"/>
              <a:t>는 </a:t>
            </a:r>
            <a:r>
              <a:rPr lang="en-US" altLang="ko-KR" dirty="0" err="1"/>
              <a:t>Collection.sort</a:t>
            </a:r>
            <a:r>
              <a:rPr lang="ko-KR" altLang="en-US" dirty="0"/>
              <a:t>메소드와 </a:t>
            </a:r>
            <a:r>
              <a:rPr lang="en-US" altLang="ko-KR" dirty="0"/>
              <a:t>Comparator</a:t>
            </a:r>
            <a:r>
              <a:rPr lang="ko-KR" altLang="en-US" dirty="0"/>
              <a:t>를 이용하여 정렬하였습니다</a:t>
            </a:r>
            <a:r>
              <a:rPr lang="en-US" altLang="ko-KR" dirty="0"/>
              <a:t>.  </a:t>
            </a:r>
            <a:r>
              <a:rPr lang="ko-KR" altLang="en-US" dirty="0"/>
              <a:t>정렬 기준은 도수 오름차순 내림차순</a:t>
            </a:r>
            <a:r>
              <a:rPr lang="en-US" altLang="ko-KR" dirty="0"/>
              <a:t>, </a:t>
            </a:r>
            <a:r>
              <a:rPr lang="ko-KR" altLang="en-US" dirty="0"/>
              <a:t>이름 오름차순 내림차순으로 구현하였습니다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919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정렬된 리스트에서 항목을 클릭하면 칵테일의 레시피 정보를 제공하는 </a:t>
            </a:r>
            <a:r>
              <a:rPr lang="en-US" altLang="ko-KR" dirty="0" err="1"/>
              <a:t>RecipeActivity</a:t>
            </a:r>
            <a:r>
              <a:rPr lang="ko-KR" altLang="en-US" dirty="0"/>
              <a:t>로 넘어오게 됩니다</a:t>
            </a:r>
            <a:r>
              <a:rPr lang="en-US" altLang="ko-KR" dirty="0"/>
              <a:t>. </a:t>
            </a:r>
            <a:r>
              <a:rPr lang="ko-KR" altLang="en-US" dirty="0"/>
              <a:t>레시피의 정보는 정리하기 쉽게 하기 위해 객체를 통해 구현했고 </a:t>
            </a:r>
            <a:r>
              <a:rPr lang="en-US" altLang="ko-KR" dirty="0" err="1"/>
              <a:t>putExtra</a:t>
            </a:r>
            <a:r>
              <a:rPr lang="ko-KR" altLang="en-US" dirty="0"/>
              <a:t>를 통해 불러올 수 있도록 </a:t>
            </a:r>
            <a:r>
              <a:rPr lang="en-US" altLang="ko-KR" dirty="0" err="1"/>
              <a:t>Parcelable</a:t>
            </a:r>
            <a:r>
              <a:rPr lang="ko-KR" altLang="en-US" dirty="0"/>
              <a:t>을 상속받았습니다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007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나만의 레시피 화면입니다</a:t>
            </a:r>
            <a:r>
              <a:rPr lang="en-US" altLang="ko-KR" dirty="0"/>
              <a:t>. </a:t>
            </a:r>
            <a:r>
              <a:rPr lang="ko-KR" altLang="en-US" dirty="0"/>
              <a:t>나만의 레시피는 특별히 </a:t>
            </a:r>
            <a:r>
              <a:rPr lang="en-US" altLang="ko-KR" dirty="0" err="1"/>
              <a:t>GridLayout</a:t>
            </a:r>
            <a:r>
              <a:rPr lang="ko-KR" altLang="en-US" dirty="0"/>
              <a:t>을 사용해 바둑판식으로 배치하였습니다</a:t>
            </a:r>
            <a:r>
              <a:rPr lang="en-US" altLang="ko-KR" dirty="0"/>
              <a:t>. </a:t>
            </a:r>
            <a:r>
              <a:rPr lang="ko-KR" altLang="en-US" dirty="0"/>
              <a:t>가장 마지막의 </a:t>
            </a:r>
            <a:r>
              <a:rPr lang="en-US" altLang="ko-KR" dirty="0" err="1"/>
              <a:t>ViewHolder</a:t>
            </a:r>
            <a:r>
              <a:rPr lang="ko-KR" altLang="en-US" dirty="0"/>
              <a:t>는 항상 맨 마지막에 위치하며 터치 시 나만의 레시피 제작 화면으로 전환됩니다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049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사용자가 레시피를 만들기 위해서 양식에 따라 </a:t>
            </a:r>
            <a:r>
              <a:rPr lang="en-US" altLang="ko-KR" dirty="0" err="1"/>
              <a:t>editText</a:t>
            </a:r>
            <a:r>
              <a:rPr lang="ko-KR" altLang="en-US" dirty="0"/>
              <a:t>를 모두 채우고 저장버튼을 누르면 </a:t>
            </a:r>
            <a:r>
              <a:rPr lang="en-US" altLang="ko-KR" dirty="0" err="1"/>
              <a:t>Frebase-RealtimeDatabase</a:t>
            </a:r>
            <a:r>
              <a:rPr lang="ko-KR" altLang="en-US" dirty="0"/>
              <a:t>에 레시피를 저장하게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922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커뮤니티 화면입니다</a:t>
            </a:r>
            <a:r>
              <a:rPr lang="en-US" altLang="ko-KR" dirty="0"/>
              <a:t>. </a:t>
            </a:r>
            <a:r>
              <a:rPr lang="ko-KR" altLang="en-US" dirty="0"/>
              <a:t>각 게시판 </a:t>
            </a:r>
            <a:r>
              <a:rPr lang="en-US" altLang="ko-KR" dirty="0" err="1"/>
              <a:t>CardView</a:t>
            </a:r>
            <a:r>
              <a:rPr lang="ko-KR" altLang="en-US" dirty="0"/>
              <a:t>별로 최근 게시글을 </a:t>
            </a:r>
            <a:r>
              <a:rPr lang="en-US" altLang="ko-KR" dirty="0"/>
              <a:t>4</a:t>
            </a:r>
            <a:r>
              <a:rPr lang="ko-KR" altLang="en-US" dirty="0"/>
              <a:t>개까지 표시하며 </a:t>
            </a:r>
            <a:r>
              <a:rPr lang="en-US" altLang="ko-KR" dirty="0" err="1"/>
              <a:t>ReferenceDatabase</a:t>
            </a:r>
            <a:r>
              <a:rPr lang="en-US" altLang="ko-KR" dirty="0"/>
              <a:t> </a:t>
            </a:r>
            <a:r>
              <a:rPr lang="ko-KR" altLang="en-US" dirty="0"/>
              <a:t>객체를 이용하여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Firebase - </a:t>
            </a:r>
            <a:r>
              <a:rPr lang="en-US" altLang="ko-KR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RealtimeDatabase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</a:t>
            </a:r>
            <a:r>
              <a:rPr lang="ko-KR" alt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저장되어있는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게시글을 불러옵니다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lang="ko-KR" altLang="en-US" dirty="0" err="1"/>
              <a:t>더보기</a:t>
            </a:r>
            <a:r>
              <a:rPr lang="ko-KR" altLang="en-US" dirty="0"/>
              <a:t> 버튼을 통하여 해당 게시판 화면으로 이동할 수 있습니다</a:t>
            </a:r>
            <a:r>
              <a:rPr lang="en-US" altLang="ko-KR" dirty="0"/>
              <a:t>.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7767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게시판 화면의 게시글도 마찬가지로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Firebase-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RealtimeDatabase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불러옵니다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처음 게시글을 불러올 때는 게시글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HashMap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별도로 저장하여 게시글 표시 화면으로 전환할 때 해당 게시글의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전달할 수 있도록 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게시판 화면에서 게시글을 누르게 되면 해당 게시글의 화면으로 이동합니다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939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게시글의 정보는 </a:t>
            </a:r>
            <a:r>
              <a:rPr lang="en-US" altLang="ko-KR" dirty="0"/>
              <a:t>Post </a:t>
            </a:r>
            <a:r>
              <a:rPr lang="ko-KR" altLang="en-US" dirty="0"/>
              <a:t>객체에 </a:t>
            </a:r>
            <a:r>
              <a:rPr lang="ko-KR" altLang="en-US" dirty="0" err="1"/>
              <a:t>저장되어있습니다</a:t>
            </a:r>
            <a:r>
              <a:rPr lang="en-US" altLang="ko-KR" dirty="0"/>
              <a:t>. </a:t>
            </a:r>
            <a:r>
              <a:rPr lang="ko-KR" altLang="en-US" dirty="0"/>
              <a:t>아까 전 게시판 화면에서 전달받은 게시글 </a:t>
            </a:r>
            <a:r>
              <a:rPr lang="en-US" altLang="ko-KR" dirty="0"/>
              <a:t>id</a:t>
            </a:r>
            <a:r>
              <a:rPr lang="ko-KR" altLang="en-US" dirty="0"/>
              <a:t>를 이용해서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Firebase –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RealtimeDatabase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Post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객체를 받아오고 게시글의 정보들을 화면에 표시합니다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글 수정과 삭제 버튼은 현재 로그인한 유저의 </a:t>
            </a:r>
            <a:r>
              <a:rPr lang="ko-KR" altLang="en-US" sz="18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정보과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게시글 작성자의 정보가 일치할 때만 보이도록 구현했습니다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649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프로필 화면입니다</a:t>
            </a:r>
            <a:r>
              <a:rPr lang="en-US" altLang="ko-KR" dirty="0"/>
              <a:t>. </a:t>
            </a:r>
            <a:r>
              <a:rPr lang="ko-KR" altLang="en-US" dirty="0"/>
              <a:t>프로필 사진</a:t>
            </a:r>
            <a:r>
              <a:rPr lang="en-US" altLang="ko-KR" dirty="0"/>
              <a:t>, </a:t>
            </a:r>
            <a:r>
              <a:rPr lang="ko-KR" altLang="en-US" dirty="0"/>
              <a:t>닉네임</a:t>
            </a:r>
            <a:r>
              <a:rPr lang="en-US" altLang="ko-KR" dirty="0"/>
              <a:t>, </a:t>
            </a:r>
            <a:r>
              <a:rPr lang="ko-KR" altLang="en-US" dirty="0" err="1"/>
              <a:t>즐겨찾기한</a:t>
            </a:r>
            <a:r>
              <a:rPr lang="ko-KR" altLang="en-US" dirty="0"/>
              <a:t> 레시피</a:t>
            </a:r>
            <a:r>
              <a:rPr lang="en-US" altLang="ko-KR" dirty="0"/>
              <a:t>, </a:t>
            </a:r>
            <a:r>
              <a:rPr lang="ko-KR" altLang="en-US" dirty="0"/>
              <a:t>커뮤니티 활동내역</a:t>
            </a:r>
            <a:r>
              <a:rPr lang="en-US" altLang="ko-KR" dirty="0"/>
              <a:t>, </a:t>
            </a:r>
            <a:r>
              <a:rPr lang="ko-KR" altLang="en-US" dirty="0"/>
              <a:t>로그아웃 버튼을 볼 수 있습니다</a:t>
            </a:r>
            <a:r>
              <a:rPr lang="en-US" altLang="ko-KR" dirty="0"/>
              <a:t>. </a:t>
            </a:r>
            <a:r>
              <a:rPr lang="ko-KR" altLang="en-US" dirty="0"/>
              <a:t>회원가입시 입력한 닉네임은 </a:t>
            </a:r>
            <a:r>
              <a:rPr lang="en-US" altLang="ko-KR" dirty="0"/>
              <a:t>Firebase</a:t>
            </a:r>
            <a:r>
              <a:rPr lang="ko-KR" altLang="en-US" dirty="0"/>
              <a:t>에 저장 되어있습니다</a:t>
            </a:r>
            <a:r>
              <a:rPr lang="en-US" altLang="ko-KR" dirty="0"/>
              <a:t>. </a:t>
            </a:r>
            <a:r>
              <a:rPr lang="ko-KR" altLang="en-US" dirty="0"/>
              <a:t>로그아웃 버튼을 클릭하면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FirebaseAuth.signOut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메서드를 이용하여 로그아웃 한 후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LoginActivity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이동합니다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프로필 사진을 누르면 프로필 사진 변경을 할 수 있는 창으로 넘어갑니다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286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 요약입니다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05052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평상시엔 유저 고유 </a:t>
            </a:r>
            <a:r>
              <a:rPr lang="en-US" altLang="ko-KR" dirty="0"/>
              <a:t>id</a:t>
            </a:r>
            <a:r>
              <a:rPr lang="ko-KR" altLang="en-US" dirty="0"/>
              <a:t>인 </a:t>
            </a:r>
            <a:r>
              <a:rPr lang="en-US" altLang="ko-KR" dirty="0" err="1"/>
              <a:t>Uid</a:t>
            </a:r>
            <a:r>
              <a:rPr lang="ko-KR" altLang="en-US" dirty="0"/>
              <a:t>를 통해 </a:t>
            </a:r>
            <a:r>
              <a:rPr lang="en-US" altLang="ko-KR" dirty="0" err="1"/>
              <a:t>FirebaseStorage</a:t>
            </a:r>
            <a:r>
              <a:rPr lang="ko-KR" altLang="en-US" dirty="0"/>
              <a:t>에 저장된 유저 프로필 사진을 불러옵니다</a:t>
            </a:r>
            <a:r>
              <a:rPr lang="en-US" altLang="ko-KR" dirty="0"/>
              <a:t>. </a:t>
            </a:r>
            <a:r>
              <a:rPr lang="ko-KR" altLang="en-US" dirty="0"/>
              <a:t>프로필 사진 변경 창에서 사진을 선택하면 </a:t>
            </a:r>
            <a:r>
              <a:rPr lang="en-US" altLang="ko-KR" dirty="0" err="1"/>
              <a:t>Uid</a:t>
            </a:r>
            <a:r>
              <a:rPr lang="ko-KR" altLang="en-US" dirty="0"/>
              <a:t>가 포함된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FirebaseStorage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경로에 새로운 프로필 사진을 업로드합니다</a:t>
            </a:r>
            <a:r>
              <a:rPr lang="en-US" altLang="ko-KR" sz="1800" kern="10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54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 보시는 연필 표시를 누르면 닉네임을 변경할 수 있습니다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Dialogue</a:t>
            </a:r>
            <a:r>
              <a:rPr lang="ko-KR" altLang="en-US" dirty="0"/>
              <a:t>창에 변경할 닉네임을 입력하면 그 닉네임을 변수에 저장하고 데이터베이스에 있는 사용자 객체에서 닉네임 변경을 진행합니다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4036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제작에 따른 결론입니다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823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제작한 클래스 </a:t>
            </a:r>
            <a:r>
              <a:rPr lang="en-US" altLang="ko-KR" dirty="0"/>
              <a:t>UML</a:t>
            </a:r>
            <a:r>
              <a:rPr lang="ko-KR" altLang="en-US" dirty="0"/>
              <a:t>인데 이렇게 보시면 잘 안보이니까 조금씩 잘라보았습니다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6141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여기가 로그인 회원가입 액티비티 클래스입니다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6658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이게 메인 액티비티와 </a:t>
            </a:r>
            <a:r>
              <a:rPr lang="ko-KR" altLang="en-US" dirty="0" err="1"/>
              <a:t>프래그먼트들인데</a:t>
            </a:r>
            <a:r>
              <a:rPr lang="ko-KR" altLang="en-US" dirty="0"/>
              <a:t> 메인 액티비티는 </a:t>
            </a:r>
            <a:r>
              <a:rPr lang="en-US" altLang="ko-KR" dirty="0"/>
              <a:t>inflate </a:t>
            </a:r>
            <a:r>
              <a:rPr lang="ko-KR" altLang="en-US" dirty="0"/>
              <a:t>메소드를 이용하여 </a:t>
            </a:r>
            <a:r>
              <a:rPr lang="en-US" altLang="ko-KR" dirty="0" err="1"/>
              <a:t>FrameLayout</a:t>
            </a:r>
            <a:r>
              <a:rPr lang="ko-KR" altLang="en-US" dirty="0"/>
              <a:t>에 각 </a:t>
            </a:r>
            <a:r>
              <a:rPr lang="ko-KR" altLang="en-US" dirty="0" err="1"/>
              <a:t>프래그먼트들을</a:t>
            </a:r>
            <a:r>
              <a:rPr lang="ko-KR" altLang="en-US" dirty="0"/>
              <a:t> 띄우게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130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칵테일 정보 </a:t>
            </a:r>
            <a:r>
              <a:rPr lang="ko-KR" altLang="en-US" dirty="0" err="1"/>
              <a:t>프래그먼트입니다</a:t>
            </a:r>
            <a:r>
              <a:rPr lang="en-US" altLang="ko-KR" dirty="0"/>
              <a:t>. </a:t>
            </a:r>
            <a:r>
              <a:rPr lang="ko-KR" altLang="en-US" dirty="0"/>
              <a:t>보시면 레시피 액티비티</a:t>
            </a:r>
            <a:r>
              <a:rPr lang="en-US" altLang="ko-KR" dirty="0"/>
              <a:t>, </a:t>
            </a:r>
            <a:r>
              <a:rPr lang="ko-KR" altLang="en-US" dirty="0"/>
              <a:t>리스트 액티비티 등과 연관 </a:t>
            </a:r>
            <a:r>
              <a:rPr lang="ko-KR" altLang="en-US" dirty="0" err="1"/>
              <a:t>돼있단걸</a:t>
            </a:r>
            <a:r>
              <a:rPr lang="ko-KR" altLang="en-US" dirty="0"/>
              <a:t> 보실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1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나만의 레시피 </a:t>
            </a:r>
            <a:r>
              <a:rPr lang="ko-KR" altLang="en-US" dirty="0" err="1"/>
              <a:t>프래그먼트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439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커뮤니티 </a:t>
            </a:r>
            <a:r>
              <a:rPr lang="ko-KR" altLang="en-US" dirty="0" err="1"/>
              <a:t>프래그먼트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107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프로필 </a:t>
            </a:r>
            <a:r>
              <a:rPr lang="ko-KR" altLang="en-US" dirty="0" err="1"/>
              <a:t>프래그먼트의</a:t>
            </a:r>
            <a:r>
              <a:rPr lang="ko-KR" altLang="en-US" dirty="0"/>
              <a:t> </a:t>
            </a:r>
            <a:r>
              <a:rPr lang="en-US" altLang="ko-KR" dirty="0"/>
              <a:t>UML</a:t>
            </a:r>
            <a:r>
              <a:rPr lang="ko-KR" altLang="en-US" dirty="0"/>
              <a:t> </a:t>
            </a:r>
            <a:r>
              <a:rPr lang="en-US" altLang="ko-KR" dirty="0"/>
              <a:t>Diagram</a:t>
            </a:r>
            <a:r>
              <a:rPr lang="ko-KR" altLang="en-US" dirty="0"/>
              <a:t>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88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제작 목적인데</a:t>
            </a:r>
            <a:r>
              <a:rPr lang="en-US" altLang="ko-KR" dirty="0"/>
              <a:t> </a:t>
            </a:r>
            <a:r>
              <a:rPr lang="ko-KR" altLang="en-US" dirty="0"/>
              <a:t>여러 번 말씀드렸기때문에 생략하도록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840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이거는 </a:t>
            </a:r>
            <a:r>
              <a:rPr lang="en-US" altLang="ko-KR" dirty="0"/>
              <a:t>Use-Case Diagram</a:t>
            </a:r>
            <a:r>
              <a:rPr lang="ko-KR" altLang="en-US" dirty="0"/>
              <a:t>인데 역할을 이해하기 쉽도록 사용자와 관리자로 나눠서 제작하였습니다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1196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저희가 제작한 </a:t>
            </a:r>
            <a:r>
              <a:rPr lang="en-US" altLang="ko-KR" dirty="0"/>
              <a:t>UI</a:t>
            </a:r>
            <a:r>
              <a:rPr lang="ko-KR" altLang="en-US" dirty="0"/>
              <a:t>를 보여드리겠습니다</a:t>
            </a:r>
            <a:r>
              <a:rPr lang="en-US" altLang="ko-KR" dirty="0"/>
              <a:t>. </a:t>
            </a:r>
            <a:r>
              <a:rPr lang="ko-KR" altLang="en-US" dirty="0"/>
              <a:t>먼저 로그인 </a:t>
            </a:r>
            <a:r>
              <a:rPr lang="ko-KR" altLang="en-US" dirty="0" err="1"/>
              <a:t>액티비티구요</a:t>
            </a:r>
            <a:r>
              <a:rPr lang="ko-KR" altLang="en-US" dirty="0"/>
              <a:t> 여기서 회원가입 버튼을 누르면 회원가입 액티비티로 </a:t>
            </a:r>
            <a:r>
              <a:rPr lang="ko-KR" altLang="en-US" dirty="0" err="1"/>
              <a:t>넘어가게됩니다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206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로그인을 하고 들어오면 메인 액티비티가 맞아주는데 밑에 있는 네비게이션 바를 통해 네가지 </a:t>
            </a:r>
            <a:r>
              <a:rPr lang="ko-KR" altLang="en-US" dirty="0" err="1"/>
              <a:t>프래그먼트로</a:t>
            </a:r>
            <a:r>
              <a:rPr lang="ko-KR" altLang="en-US" dirty="0"/>
              <a:t> 각각 이동할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9497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메인 액티비티의 </a:t>
            </a:r>
            <a:r>
              <a:rPr lang="ko-KR" altLang="en-US" dirty="0" err="1"/>
              <a:t>프래그먼트들이</a:t>
            </a:r>
            <a:r>
              <a:rPr lang="ko-KR" altLang="en-US" dirty="0"/>
              <a:t> </a:t>
            </a:r>
            <a:r>
              <a:rPr lang="ko-KR" altLang="en-US" dirty="0" err="1"/>
              <a:t>가지고있는</a:t>
            </a:r>
            <a:r>
              <a:rPr lang="ko-KR" altLang="en-US" dirty="0"/>
              <a:t> 하위 액티비티들입니다</a:t>
            </a:r>
            <a:r>
              <a:rPr lang="en-US" altLang="ko-KR" dirty="0"/>
              <a:t>. </a:t>
            </a:r>
            <a:r>
              <a:rPr lang="ko-KR" altLang="en-US" dirty="0"/>
              <a:t>리스트 액티비티</a:t>
            </a:r>
            <a:r>
              <a:rPr lang="en-US" altLang="ko-KR" dirty="0"/>
              <a:t>, </a:t>
            </a:r>
            <a:r>
              <a:rPr lang="ko-KR" altLang="en-US" dirty="0"/>
              <a:t>레시피 제작 액티비티</a:t>
            </a:r>
            <a:r>
              <a:rPr lang="en-US" altLang="ko-KR" dirty="0"/>
              <a:t>, </a:t>
            </a:r>
            <a:r>
              <a:rPr lang="ko-KR" altLang="en-US" dirty="0"/>
              <a:t>게시판 액티비티</a:t>
            </a:r>
            <a:r>
              <a:rPr lang="en-US" altLang="ko-KR" dirty="0"/>
              <a:t>, </a:t>
            </a:r>
            <a:r>
              <a:rPr lang="ko-KR" altLang="en-US" dirty="0"/>
              <a:t>게시글 작성 액티비티 등이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22590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 제작에 따른 총평 그리고 문제점과 개선점에 대해 화면별로 말씀드리겠습니다</a:t>
            </a:r>
            <a:r>
              <a:rPr lang="en-US" altLang="ko-KR" dirty="0"/>
              <a:t>. </a:t>
            </a:r>
            <a:r>
              <a:rPr lang="ko-KR" altLang="en-US" dirty="0"/>
              <a:t>로그인 회원가입 화면은 모든 기능을 구현 </a:t>
            </a:r>
            <a:r>
              <a:rPr lang="ko-KR" altLang="en-US" dirty="0" err="1"/>
              <a:t>완료했습니</a:t>
            </a:r>
            <a:r>
              <a:rPr lang="ko-KR" altLang="en-US" dirty="0"/>
              <a:t> 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/>
              <a:t>UI</a:t>
            </a:r>
            <a:r>
              <a:rPr lang="ko-KR" altLang="en-US" dirty="0"/>
              <a:t>디자인이 다소 미흡하여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공식 지정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표중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디자인인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Material Design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문서와 현재 서비스중인 앱들을 참고하여 완성도 있게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디자인을 개선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7980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메인 화면은 제작 기준에 따라 기능 구현을 완료했습니다</a:t>
            </a:r>
            <a:r>
              <a:rPr lang="en-US" altLang="ko-KR" dirty="0"/>
              <a:t>. UI </a:t>
            </a:r>
            <a:r>
              <a:rPr lang="ko-KR" altLang="en-US" dirty="0"/>
              <a:t>또한 꽤나 맘에 들게 나와서 특별한 문제점이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4902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칵테일 정보 화면에서는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카테고리별로 제공하기로 했던 정보를 정렬 기능으로 통합했습니다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 액티비티에서 레시피 액티비티로 넘어가는 과정에서 대화창이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등장하면 사용자가 번거로움을 느낄 수 있기 때문에 과감히 삭제 조치하였습니다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칵테일 정보 화면은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재료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상식에 대한 자료 미흡하단 문제점이 있습니다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6468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나만의 레시피 화면에서는 </a:t>
            </a:r>
            <a:r>
              <a:rPr lang="ko-KR" altLang="en-US" dirty="0" err="1"/>
              <a:t>레시피명</a:t>
            </a:r>
            <a:r>
              <a:rPr lang="ko-KR" altLang="en-US" dirty="0"/>
              <a:t> 변경 기능을 레시피 수정 기능으로 정정하였습니다</a:t>
            </a:r>
            <a:r>
              <a:rPr lang="en-US" altLang="ko-KR" dirty="0"/>
              <a:t>. </a:t>
            </a:r>
            <a:r>
              <a:rPr lang="ko-KR" altLang="en-US" dirty="0"/>
              <a:t>프로그램 </a:t>
            </a:r>
            <a:r>
              <a:rPr lang="ko-KR" altLang="en-US" dirty="0" err="1"/>
              <a:t>실행시</a:t>
            </a:r>
            <a:r>
              <a:rPr lang="ko-KR" altLang="en-US" dirty="0"/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나만의 레시피 목록 표시가 꽤나 늦는 것을 확인할 수 있었는데 이 증상을 개선 할 필요가 있습니다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71929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커뮤니티 화면에서 나만의 레시피 게시판은 레시피 공유 게시판으로 정정하였습니다</a:t>
            </a:r>
            <a:r>
              <a:rPr lang="en-US" altLang="ko-KR" dirty="0"/>
              <a:t>. </a:t>
            </a:r>
            <a:r>
              <a:rPr lang="ko-KR" altLang="en-US" dirty="0"/>
              <a:t>그리고 인기 레시피 게시판은 리스트 액티비티의 </a:t>
            </a:r>
            <a:r>
              <a:rPr lang="ko-KR" altLang="en-US" dirty="0" err="1"/>
              <a:t>인기순</a:t>
            </a:r>
            <a:r>
              <a:rPr lang="ko-KR" altLang="en-US" dirty="0"/>
              <a:t> 정렬로 대체가 가능하기 때문에 구현하지 않기로 하였습니다</a:t>
            </a:r>
            <a:r>
              <a:rPr lang="en-US" altLang="ko-KR" dirty="0"/>
              <a:t>. </a:t>
            </a:r>
            <a:r>
              <a:rPr lang="ko-KR" altLang="en-US" dirty="0"/>
              <a:t>커뮤니티 화면에서는 게시글의 댓글</a:t>
            </a:r>
            <a:r>
              <a:rPr lang="en-US" altLang="ko-KR" dirty="0"/>
              <a:t>, </a:t>
            </a:r>
            <a:r>
              <a:rPr lang="ko-KR" altLang="en-US" dirty="0"/>
              <a:t>추천 등의 기능을 더 </a:t>
            </a:r>
            <a:r>
              <a:rPr lang="ko-KR" altLang="en-US" dirty="0" err="1"/>
              <a:t>구현해야합니다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5526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프로필 화면에서는 프로필 사진을 설정할 수 있게 하고 로그아웃 기능 또한 추가 완료했습니다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ko-KR" altLang="en-US" dirty="0" err="1"/>
              <a:t>즐겨찾기와</a:t>
            </a:r>
            <a:r>
              <a:rPr lang="ko-KR" altLang="en-US" dirty="0"/>
              <a:t> 커뮤니티 활동 내역의 기능은 앞으로 구현해야 할 숙제입니다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687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사용자가 어플리케이션에 접속하기 위해서는 회원가입 후 로그인을 해야 합니다</a:t>
            </a:r>
            <a:r>
              <a:rPr lang="en-US" altLang="ko-KR" dirty="0"/>
              <a:t>. </a:t>
            </a:r>
            <a:r>
              <a:rPr lang="ko-KR" altLang="en-US" dirty="0"/>
              <a:t>로그인 후 서비스에 접속하게 되면 칵테일 관련 정보를 제공하는 창을 먼저 마주하게 됩니다</a:t>
            </a:r>
            <a:r>
              <a:rPr lang="en-US" altLang="ko-KR" dirty="0"/>
              <a:t>. </a:t>
            </a:r>
            <a:r>
              <a:rPr lang="ko-KR" altLang="en-US" dirty="0"/>
              <a:t>그 창에서 필요한 정보를 얻어 갈 수 있습니다</a:t>
            </a:r>
            <a:r>
              <a:rPr lang="en-US" altLang="ko-KR" dirty="0"/>
              <a:t>. </a:t>
            </a:r>
            <a:r>
              <a:rPr lang="ko-KR" altLang="en-US" dirty="0"/>
              <a:t>또한 나만의 레시피 제작 탭에서 관리자가 제공한 양식에 맞게 나만의 칵테일 레시피를 제작할 수 있습니다</a:t>
            </a:r>
            <a:r>
              <a:rPr lang="en-US" altLang="ko-KR" dirty="0"/>
              <a:t>. </a:t>
            </a:r>
            <a:r>
              <a:rPr lang="ko-KR" altLang="en-US" dirty="0"/>
              <a:t>그리고 사용자는 칵테일 관련 게시글을 자유롭게 올리거나 질문 게시판에 질문을 올릴 수 있으며 제작해둔 나만의 칵테일 레시피를 공유함으로써 다른 유저들과 상호작용이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0526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변경에 따른 구현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4309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보시는 바와 같이 </a:t>
            </a:r>
            <a:r>
              <a:rPr lang="en-US" altLang="ko-KR" dirty="0"/>
              <a:t>UI </a:t>
            </a:r>
            <a:r>
              <a:rPr lang="ko-KR" altLang="en-US" dirty="0"/>
              <a:t>개선</a:t>
            </a:r>
            <a:r>
              <a:rPr lang="en-US" altLang="ko-KR" dirty="0"/>
              <a:t>, </a:t>
            </a:r>
            <a:r>
              <a:rPr lang="ko-KR" altLang="en-US" dirty="0"/>
              <a:t>정보 추가</a:t>
            </a:r>
            <a:r>
              <a:rPr lang="en-US" altLang="ko-KR" dirty="0"/>
              <a:t>, </a:t>
            </a:r>
            <a:r>
              <a:rPr lang="ko-KR" altLang="en-US" dirty="0"/>
              <a:t>기능 구현 및 추가</a:t>
            </a:r>
            <a:r>
              <a:rPr lang="en-US" altLang="ko-KR" dirty="0"/>
              <a:t>, </a:t>
            </a:r>
            <a:r>
              <a:rPr lang="ko-KR" altLang="en-US" dirty="0"/>
              <a:t>오류 개선 등의 변경 예정 사항이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9299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그에 따른 구현 계획이고요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9849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지금까지 긴 발표 </a:t>
            </a:r>
            <a:r>
              <a:rPr lang="ko-KR" altLang="en-US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들어주셔서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 감사합니다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en-US" sz="180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방구석낭만이었습니다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916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 내용입니다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124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이전까지의 발표에서 팀원 구성과 정보 등에 대해 누차 설명 드렸기 때문에 팀원들이 프로그램 개발 중 맡은 역할에 대해 표로 정리해보았습니다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70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 프로그램의 제작 기준은 프로그램 개념 설계 당시의 기능 구현 계획에 따랐습니다</a:t>
            </a:r>
            <a:r>
              <a:rPr lang="en-US" altLang="ko-KR" dirty="0"/>
              <a:t>. </a:t>
            </a:r>
            <a:r>
              <a:rPr lang="ko-KR" altLang="en-US" dirty="0"/>
              <a:t>이게 로그인</a:t>
            </a:r>
            <a:r>
              <a:rPr lang="en-US" altLang="ko-KR" dirty="0"/>
              <a:t>/</a:t>
            </a:r>
            <a:r>
              <a:rPr lang="ko-KR" altLang="en-US" dirty="0"/>
              <a:t>회원가입 화면의 </a:t>
            </a:r>
            <a:r>
              <a:rPr lang="ko-KR" altLang="en-US" dirty="0" err="1"/>
              <a:t>제작기준이고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510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메인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21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bmp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bmp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10199" y="3759409"/>
            <a:ext cx="14455243" cy="59196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팀프로젝트</a:t>
            </a:r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1</a:t>
            </a:r>
          </a:p>
          <a:p>
            <a:pPr algn="just"/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제작보고서 발표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6184" y="7942784"/>
            <a:ext cx="13363129" cy="12595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칵테일 정보 공유 커뮤니티 </a:t>
            </a:r>
            <a:r>
              <a:rPr lang="en-US" altLang="ko-KR" sz="5400" dirty="0">
                <a:solidFill>
                  <a:srgbClr val="C140F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Cock’Fit</a:t>
            </a:r>
            <a:endParaRPr lang="en-US" dirty="0">
              <a:solidFill>
                <a:srgbClr val="C140F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6208324" y="204566"/>
            <a:ext cx="155842" cy="9877867"/>
            <a:chOff x="16272272" y="20468"/>
            <a:chExt cx="152467" cy="104048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 flipV="1">
              <a:off x="11146061" y="5146679"/>
              <a:ext cx="10404890" cy="1524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F7816AD5-5AF7-4861-9065-C0816761870C}"/>
              </a:ext>
            </a:extLst>
          </p:cNvPr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2021 / 11 / 08</a:t>
            </a:r>
            <a:endParaRPr lang="en-US" dirty="0"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F4AA48CA-1562-4C74-840F-A33FC8ABDEE2}"/>
              </a:ext>
            </a:extLst>
          </p:cNvPr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396AE1CA-A345-44E4-91FB-EBA3C744DE5F}"/>
              </a:ext>
            </a:extLst>
          </p:cNvPr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(7</a:t>
            </a:r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</a:t>
            </a:r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</a:t>
            </a:r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방구석낭만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74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기준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419668" y="2458338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224178" y="2574376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정보 화면</a:t>
            </a:r>
            <a:endParaRPr lang="en-US" sz="32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939142" y="5171671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D551E79-57A8-4315-9DD1-9ADCBD51FEF3}"/>
              </a:ext>
            </a:extLst>
          </p:cNvPr>
          <p:cNvSpPr txBox="1"/>
          <p:nvPr/>
        </p:nvSpPr>
        <p:spPr>
          <a:xfrm>
            <a:off x="3005827" y="7302431"/>
            <a:ext cx="6143616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825E527-ADB5-428A-B836-767518CCF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45584"/>
              </p:ext>
            </p:extLst>
          </p:nvPr>
        </p:nvGraphicFramePr>
        <p:xfrm>
          <a:off x="5518059" y="2458338"/>
          <a:ext cx="11173690" cy="6618105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4290653713"/>
                    </a:ext>
                  </a:extLst>
                </a:gridCol>
                <a:gridCol w="5988143">
                  <a:extLst>
                    <a:ext uri="{9D8B030D-6E8A-4147-A177-3AD203B41FA5}">
                      <a16:colId xmlns:a16="http://schemas.microsoft.com/office/drawing/2014/main" val="1979989417"/>
                    </a:ext>
                  </a:extLst>
                </a:gridCol>
                <a:gridCol w="1924216">
                  <a:extLst>
                    <a:ext uri="{9D8B030D-6E8A-4147-A177-3AD203B41FA5}">
                      <a16:colId xmlns:a16="http://schemas.microsoft.com/office/drawing/2014/main" val="1990123190"/>
                    </a:ext>
                  </a:extLst>
                </a:gridCol>
                <a:gridCol w="1212165">
                  <a:extLst>
                    <a:ext uri="{9D8B030D-6E8A-4147-A177-3AD203B41FA5}">
                      <a16:colId xmlns:a16="http://schemas.microsoft.com/office/drawing/2014/main" val="1726284614"/>
                    </a:ext>
                  </a:extLst>
                </a:gridCol>
                <a:gridCol w="1210966">
                  <a:extLst>
                    <a:ext uri="{9D8B030D-6E8A-4147-A177-3AD203B41FA5}">
                      <a16:colId xmlns:a16="http://schemas.microsoft.com/office/drawing/2014/main" val="3738720084"/>
                    </a:ext>
                  </a:extLst>
                </a:gridCol>
              </a:tblGrid>
              <a:tr h="7644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 사항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향후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난이도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난이도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780974"/>
                  </a:ext>
                </a:extLst>
              </a:tr>
              <a:tr h="7038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칵테일 정보“ 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Fragment 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에서는 칵테일 기본 상식 제공 및 칵테일 레시피를 카테고리별로 제공하여야 한다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일부구현 및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902870"/>
                  </a:ext>
                </a:extLst>
              </a:tr>
              <a:tr h="10439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“칵테일 정보” 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Fragment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특정 칵테일 레시피 카테고리를 선택하면 칵테일 레시피의 목록을 출력하는 “칵테일 목록 화면”으로 전환되어야 한다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998240"/>
                  </a:ext>
                </a:extLst>
              </a:tr>
              <a:tr h="13840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“칵테일 목록 화면”에서는 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RecyclerView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카테고리에 맞는 레시피 목록을 제공하여야 한다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목록에는 레시피명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별점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해시태그 등이 표시되어야 한다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82497"/>
                  </a:ext>
                </a:extLst>
              </a:tr>
              <a:tr h="7038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“칵테일 정보 화면”에서는 선택한 칵테일 레시피의 개요 및 재료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도구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제조법 등을 제공하여야 한다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422336"/>
                  </a:ext>
                </a:extLst>
              </a:tr>
              <a:tr h="7038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“칵테일 목록 화면” 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“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칵테일 정보 화면” 에서는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Back Navigation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제공하여야 한다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820156"/>
                  </a:ext>
                </a:extLst>
              </a:tr>
              <a:tr h="10439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“칵테일 목록 화면”에서는 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 Action Button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통해 출력된 칵테일 리스트를 “인기순”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“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도수순” 등의 기준으로 정렬할 수 있어야 한다</a:t>
                      </a: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일부구현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인기순</a:t>
                      </a:r>
                      <a:r>
                        <a:rPr lang="en-US" altLang="ko-KR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X)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11174" marR="111174" marT="30736" marB="3073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95367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DB8FE43A-9088-4B10-AF0A-4D4DD7832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1833563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76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기준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419668" y="2458338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224178" y="2574376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 화면</a:t>
            </a:r>
            <a:endParaRPr lang="en-US" sz="32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939142" y="5171671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D551E79-57A8-4315-9DD1-9ADCBD51FEF3}"/>
              </a:ext>
            </a:extLst>
          </p:cNvPr>
          <p:cNvSpPr txBox="1"/>
          <p:nvPr/>
        </p:nvSpPr>
        <p:spPr>
          <a:xfrm>
            <a:off x="3005827" y="7302431"/>
            <a:ext cx="6143616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57D3B89-21D4-411E-98AE-AB5066B92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14245"/>
              </p:ext>
            </p:extLst>
          </p:nvPr>
        </p:nvGraphicFramePr>
        <p:xfrm>
          <a:off x="2308879" y="3391161"/>
          <a:ext cx="14064636" cy="5176151"/>
        </p:xfrm>
        <a:graphic>
          <a:graphicData uri="http://schemas.openxmlformats.org/drawingml/2006/table">
            <a:tbl>
              <a:tblPr/>
              <a:tblGrid>
                <a:gridCol w="502189">
                  <a:extLst>
                    <a:ext uri="{9D8B030D-6E8A-4147-A177-3AD203B41FA5}">
                      <a16:colId xmlns:a16="http://schemas.microsoft.com/office/drawing/2014/main" val="2010108940"/>
                    </a:ext>
                  </a:extLst>
                </a:gridCol>
                <a:gridCol w="8089982">
                  <a:extLst>
                    <a:ext uri="{9D8B030D-6E8A-4147-A177-3AD203B41FA5}">
                      <a16:colId xmlns:a16="http://schemas.microsoft.com/office/drawing/2014/main" val="1328982514"/>
                    </a:ext>
                  </a:extLst>
                </a:gridCol>
                <a:gridCol w="2421985">
                  <a:extLst>
                    <a:ext uri="{9D8B030D-6E8A-4147-A177-3AD203B41FA5}">
                      <a16:colId xmlns:a16="http://schemas.microsoft.com/office/drawing/2014/main" val="2965960790"/>
                    </a:ext>
                  </a:extLst>
                </a:gridCol>
                <a:gridCol w="1525999">
                  <a:extLst>
                    <a:ext uri="{9D8B030D-6E8A-4147-A177-3AD203B41FA5}">
                      <a16:colId xmlns:a16="http://schemas.microsoft.com/office/drawing/2014/main" val="2553599342"/>
                    </a:ext>
                  </a:extLst>
                </a:gridCol>
                <a:gridCol w="1524481">
                  <a:extLst>
                    <a:ext uri="{9D8B030D-6E8A-4147-A177-3AD203B41FA5}">
                      <a16:colId xmlns:a16="http://schemas.microsoft.com/office/drawing/2014/main" val="1583329490"/>
                    </a:ext>
                  </a:extLst>
                </a:gridCol>
              </a:tblGrid>
              <a:tr h="9621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 사항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향후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난이도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난이도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518505"/>
                  </a:ext>
                </a:extLst>
              </a:tr>
              <a:tr h="19276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“나만의 레시피” 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Fragment 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에서는 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CardView 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ScrollView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나만의 레시피 목록을 출력한다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CardView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에는 레시피 사진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레시피명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레시피명변경버튼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레시피공유버튼이 표시되어야 한다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일부구현 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변경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917280"/>
                  </a:ext>
                </a:extLst>
              </a:tr>
              <a:tr h="980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“나만의 레시피” 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Fragment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마지막 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CardView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터치 시 “레시피 제작 화면”으로 전환되게 하여야 한다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50769"/>
                  </a:ext>
                </a:extLst>
              </a:tr>
              <a:tr h="980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레시피 제작 </a:t>
                      </a:r>
                      <a:r>
                        <a:rPr lang="ko-KR" altLang="en-US" sz="21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화면“에서는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21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EditText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사용자가 나만의 레시피를 제작할 수 있어야 한다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847" marR="154847" marT="42811" marB="4281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457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25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기준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419668" y="2458338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224178" y="2574376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화면</a:t>
            </a:r>
            <a:endParaRPr lang="en-US" sz="32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939142" y="5171671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D551E79-57A8-4315-9DD1-9ADCBD51FEF3}"/>
              </a:ext>
            </a:extLst>
          </p:cNvPr>
          <p:cNvSpPr txBox="1"/>
          <p:nvPr/>
        </p:nvSpPr>
        <p:spPr>
          <a:xfrm>
            <a:off x="3005827" y="7302431"/>
            <a:ext cx="6143616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A91F1E-CB0A-4C05-BD34-7E06E2358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19433"/>
              </p:ext>
            </p:extLst>
          </p:nvPr>
        </p:nvGraphicFramePr>
        <p:xfrm>
          <a:off x="5419200" y="555395"/>
          <a:ext cx="10278197" cy="8398686"/>
        </p:xfrm>
        <a:graphic>
          <a:graphicData uri="http://schemas.openxmlformats.org/drawingml/2006/table">
            <a:tbl>
              <a:tblPr/>
              <a:tblGrid>
                <a:gridCol w="367015">
                  <a:extLst>
                    <a:ext uri="{9D8B030D-6E8A-4147-A177-3AD203B41FA5}">
                      <a16:colId xmlns:a16="http://schemas.microsoft.com/office/drawing/2014/main" val="1842253810"/>
                    </a:ext>
                  </a:extLst>
                </a:gridCol>
                <a:gridCol w="5911972">
                  <a:extLst>
                    <a:ext uri="{9D8B030D-6E8A-4147-A177-3AD203B41FA5}">
                      <a16:colId xmlns:a16="http://schemas.microsoft.com/office/drawing/2014/main" val="963694637"/>
                    </a:ext>
                  </a:extLst>
                </a:gridCol>
                <a:gridCol w="1770110">
                  <a:extLst>
                    <a:ext uri="{9D8B030D-6E8A-4147-A177-3AD203B41FA5}">
                      <a16:colId xmlns:a16="http://schemas.microsoft.com/office/drawing/2014/main" val="2254685701"/>
                    </a:ext>
                  </a:extLst>
                </a:gridCol>
                <a:gridCol w="1115109">
                  <a:extLst>
                    <a:ext uri="{9D8B030D-6E8A-4147-A177-3AD203B41FA5}">
                      <a16:colId xmlns:a16="http://schemas.microsoft.com/office/drawing/2014/main" val="1582258806"/>
                    </a:ext>
                  </a:extLst>
                </a:gridCol>
                <a:gridCol w="1113991">
                  <a:extLst>
                    <a:ext uri="{9D8B030D-6E8A-4147-A177-3AD203B41FA5}">
                      <a16:colId xmlns:a16="http://schemas.microsoft.com/office/drawing/2014/main" val="2834582969"/>
                    </a:ext>
                  </a:extLst>
                </a:gridCol>
              </a:tblGrid>
              <a:tr h="7865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 사항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향후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난이도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난이도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756589"/>
                  </a:ext>
                </a:extLst>
              </a:tr>
              <a:tr h="9330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커뮤니티“ 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Fragment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에서는 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"Q&amp;A", "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나만의 레시피”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“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 레시피”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“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자유게시판” 등의 게시판 화면으로 전환될 수 있어야 한다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156642"/>
                  </a:ext>
                </a:extLst>
              </a:tr>
              <a:tr h="9330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커뮤니티“ 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Fragment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“</a:t>
                      </a:r>
                      <a:r>
                        <a:rPr lang="ko-KR" altLang="en-US" sz="1500" b="1" kern="0" spc="0">
                          <a:solidFill>
                            <a:srgbClr val="699B3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레시피 공유 게시판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”은 </a:t>
                      </a:r>
                      <a:r>
                        <a:rPr lang="ko-KR" altLang="en-US" sz="1500" b="1" kern="0" spc="0">
                          <a:solidFill>
                            <a:srgbClr val="C7525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포토앨범 형식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최근 게시물을 표기하고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“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보기” 버튼을 통해 각 게시판 화면으로 전환할 수 있어야 한다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일부구현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변경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807427"/>
                  </a:ext>
                </a:extLst>
              </a:tr>
              <a:tr h="1237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커뮤니티“ 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Fragment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“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Q&amp;A", "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자유게시판” 게시판은 텍스트 형식으로 최근 게시물을 표시하고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“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더 보기” 버튼을 통해 각 게시판 화면으로 전환할 수 있어야 한다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193351"/>
                  </a:ext>
                </a:extLst>
              </a:tr>
              <a:tr h="9330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게시판 화면에는 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RecyclerView 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형식으로 게시글이 표시되어야 하며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터치 시 해당 게시글 화면으로 전환되어야 한다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47710"/>
                  </a:ext>
                </a:extLst>
              </a:tr>
              <a:tr h="6290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게시판 화면에는 게시글 작성 버튼을 통해 게시글 작성 화면으로 전환될 수 있어야 한다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505636"/>
                  </a:ext>
                </a:extLst>
              </a:tr>
              <a:tr h="6290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화면에는 제목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본문내용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b="1" kern="0" spc="0">
                          <a:solidFill>
                            <a:srgbClr val="C7525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댓글이 표시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되어야 하며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b="1" kern="0" spc="0">
                          <a:solidFill>
                            <a:srgbClr val="C7525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작성</a:t>
                      </a:r>
                      <a:r>
                        <a:rPr lang="en-US" altLang="ko-KR" sz="1500" b="1" kern="0" spc="0">
                          <a:solidFill>
                            <a:srgbClr val="C7525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b="1" kern="0" spc="0">
                          <a:solidFill>
                            <a:srgbClr val="C7525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기능을 사용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수 있어야 한다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일부구현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334582"/>
                  </a:ext>
                </a:extLst>
              </a:tr>
              <a:tr h="6290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 작성자는 게시글 수정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등의 기능을 사용할 수 있어야 한다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58723"/>
                  </a:ext>
                </a:extLst>
              </a:tr>
              <a:tr h="9330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“나만의 레시피” 게시판은 나만의 레시피를 첨부하고 부연설명을 적는 방식으로 게시글 작성 방식을 특화시킨다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향후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730822"/>
                  </a:ext>
                </a:extLst>
              </a:tr>
              <a:tr h="6290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“나만의 레시피” 게시판은 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RecyclerView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표시 시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포토앨범 방식으로 표시되도록 한다</a:t>
                      </a:r>
                      <a:r>
                        <a:rPr lang="en-US" altLang="ko-KR" sz="15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향후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8902" marR="98902" marT="27343" marB="273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847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94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기준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419668" y="2458338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224178" y="2574376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화면</a:t>
            </a:r>
            <a:endParaRPr lang="en-US" sz="32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939142" y="5171671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D551E79-57A8-4315-9DD1-9ADCBD51FEF3}"/>
              </a:ext>
            </a:extLst>
          </p:cNvPr>
          <p:cNvSpPr txBox="1"/>
          <p:nvPr/>
        </p:nvSpPr>
        <p:spPr>
          <a:xfrm>
            <a:off x="3005827" y="7302431"/>
            <a:ext cx="6143616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CF0DE38-A050-435B-A6CC-F657E58E0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880008"/>
              </p:ext>
            </p:extLst>
          </p:nvPr>
        </p:nvGraphicFramePr>
        <p:xfrm>
          <a:off x="1505400" y="3614340"/>
          <a:ext cx="15457144" cy="2615426"/>
        </p:xfrm>
        <a:graphic>
          <a:graphicData uri="http://schemas.openxmlformats.org/drawingml/2006/table">
            <a:tbl>
              <a:tblPr/>
              <a:tblGrid>
                <a:gridCol w="1085400">
                  <a:extLst>
                    <a:ext uri="{9D8B030D-6E8A-4147-A177-3AD203B41FA5}">
                      <a16:colId xmlns:a16="http://schemas.microsoft.com/office/drawing/2014/main" val="385547354"/>
                    </a:ext>
                  </a:extLst>
                </a:gridCol>
                <a:gridCol w="8357425">
                  <a:extLst>
                    <a:ext uri="{9D8B030D-6E8A-4147-A177-3AD203B41FA5}">
                      <a16:colId xmlns:a16="http://schemas.microsoft.com/office/drawing/2014/main" val="3840120846"/>
                    </a:ext>
                  </a:extLst>
                </a:gridCol>
                <a:gridCol w="2662026">
                  <a:extLst>
                    <a:ext uri="{9D8B030D-6E8A-4147-A177-3AD203B41FA5}">
                      <a16:colId xmlns:a16="http://schemas.microsoft.com/office/drawing/2014/main" val="3328095327"/>
                    </a:ext>
                  </a:extLst>
                </a:gridCol>
                <a:gridCol w="1676986">
                  <a:extLst>
                    <a:ext uri="{9D8B030D-6E8A-4147-A177-3AD203B41FA5}">
                      <a16:colId xmlns:a16="http://schemas.microsoft.com/office/drawing/2014/main" val="141320002"/>
                    </a:ext>
                  </a:extLst>
                </a:gridCol>
                <a:gridCol w="1675307">
                  <a:extLst>
                    <a:ext uri="{9D8B030D-6E8A-4147-A177-3AD203B41FA5}">
                      <a16:colId xmlns:a16="http://schemas.microsoft.com/office/drawing/2014/main" val="1788868838"/>
                    </a:ext>
                  </a:extLst>
                </a:gridCol>
              </a:tblGrid>
              <a:tr h="16053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9533" marR="159533" marT="44106" marB="44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9533" marR="159533" marT="44106" marB="44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 사항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향후</a:t>
                      </a: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9533" marR="159533" marT="44106" marB="44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난이도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9533" marR="159533" marT="44106" marB="44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난이도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r>
                        <a:rPr lang="en-US" altLang="ko-KR" sz="2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9533" marR="159533" marT="44106" marB="44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709960"/>
                  </a:ext>
                </a:extLst>
              </a:tr>
              <a:tr h="10100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9533" marR="159533" marT="44106" marB="44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“내 정보” </a:t>
                      </a:r>
                      <a:r>
                        <a:rPr lang="en-US" altLang="ko-KR" sz="2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Fragment </a:t>
                      </a: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에서는 회원 정보</a:t>
                      </a:r>
                      <a:r>
                        <a:rPr lang="en-US" altLang="ko-KR" sz="2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내역</a:t>
                      </a:r>
                      <a:r>
                        <a:rPr lang="en-US" altLang="ko-KR" sz="2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활동 내역이 표시되어야 한다</a:t>
                      </a:r>
                      <a:r>
                        <a:rPr lang="en-US" altLang="ko-KR" sz="2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9533" marR="159533" marT="44106" marB="44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일부구현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9533" marR="159533" marT="44106" marB="44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9533" marR="159533" marT="44106" marB="44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9533" marR="159533" marT="44106" marB="44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578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970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405558" y="2601688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353773" y="2712951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D551E79-57A8-4315-9DD1-9ADCBD51FEF3}"/>
              </a:ext>
            </a:extLst>
          </p:cNvPr>
          <p:cNvSpPr txBox="1"/>
          <p:nvPr/>
        </p:nvSpPr>
        <p:spPr>
          <a:xfrm>
            <a:off x="3005827" y="7302431"/>
            <a:ext cx="6143616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58B7BC17-08DC-474F-BE35-F5C72F6837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369"/>
          <a:stretch/>
        </p:blipFill>
        <p:spPr>
          <a:xfrm>
            <a:off x="1405558" y="3440547"/>
            <a:ext cx="4676324" cy="527192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Object 14">
            <a:extLst>
              <a:ext uri="{FF2B5EF4-FFF2-40B4-BE49-F238E27FC236}">
                <a16:creationId xmlns:a16="http://schemas.microsoft.com/office/drawing/2014/main" id="{B7BC3D26-99D2-4998-BB01-AC64994765EB}"/>
              </a:ext>
            </a:extLst>
          </p:cNvPr>
          <p:cNvSpPr txBox="1"/>
          <p:nvPr/>
        </p:nvSpPr>
        <p:spPr>
          <a:xfrm>
            <a:off x="2401461" y="8770602"/>
            <a:ext cx="2684517" cy="6208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xml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파일 생성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98D9CFBD-435C-4AE2-AD7E-9DBCD7BA7971}"/>
              </a:ext>
            </a:extLst>
          </p:cNvPr>
          <p:cNvSpPr txBox="1"/>
          <p:nvPr/>
        </p:nvSpPr>
        <p:spPr>
          <a:xfrm>
            <a:off x="7924800" y="8819998"/>
            <a:ext cx="6898397" cy="6208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요소 </a:t>
            </a:r>
            <a:r>
              <a:rPr lang="ko-KR" altLang="en-US" sz="3000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생성후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디자인 및 기능 부여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EF9487-15AF-4A31-AAC4-97EB1E81161E}"/>
              </a:ext>
            </a:extLst>
          </p:cNvPr>
          <p:cNvGrpSpPr/>
          <p:nvPr/>
        </p:nvGrpSpPr>
        <p:grpSpPr>
          <a:xfrm>
            <a:off x="6782009" y="1521633"/>
            <a:ext cx="8394506" cy="7178507"/>
            <a:chOff x="6782009" y="1521633"/>
            <a:chExt cx="8394506" cy="7178507"/>
          </a:xfrm>
        </p:grpSpPr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AB6AAF52-D6AF-42C6-84A4-471A0332F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2009" y="1521633"/>
              <a:ext cx="8394506" cy="7178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6373D1C-5B88-4C4D-BE40-A6376D796330}"/>
                </a:ext>
              </a:extLst>
            </p:cNvPr>
            <p:cNvSpPr/>
            <p:nvPr/>
          </p:nvSpPr>
          <p:spPr>
            <a:xfrm>
              <a:off x="11734800" y="7429500"/>
              <a:ext cx="2824548" cy="599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0005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405558" y="2601688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353773" y="2712951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D551E79-57A8-4315-9DD1-9ADCBD51FEF3}"/>
              </a:ext>
            </a:extLst>
          </p:cNvPr>
          <p:cNvSpPr txBox="1"/>
          <p:nvPr/>
        </p:nvSpPr>
        <p:spPr>
          <a:xfrm>
            <a:off x="3005827" y="7302431"/>
            <a:ext cx="6143616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98D9CFBD-435C-4AE2-AD7E-9DBCD7BA7971}"/>
              </a:ext>
            </a:extLst>
          </p:cNvPr>
          <p:cNvSpPr txBox="1"/>
          <p:nvPr/>
        </p:nvSpPr>
        <p:spPr>
          <a:xfrm>
            <a:off x="8001000" y="8635309"/>
            <a:ext cx="6898397" cy="6208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이벤트를 수행하는 </a:t>
            </a:r>
            <a:r>
              <a:rPr lang="en-US" altLang="ko-KR" sz="3000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onClick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메서드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6" name="Picture 7">
            <a:extLst>
              <a:ext uri="{FF2B5EF4-FFF2-40B4-BE49-F238E27FC236}">
                <a16:creationId xmlns:a16="http://schemas.microsoft.com/office/drawing/2014/main" id="{21F86B1A-D586-4528-9306-18D5EEBD7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820" y="2049339"/>
            <a:ext cx="8788400" cy="636069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0671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99982" y="258808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62200" y="2561712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상세 기능 및 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altLang="ko-KR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화면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80786388-82CE-47DF-952F-DDE9312B2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3276" y="1508189"/>
            <a:ext cx="4190553" cy="6963220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4A3E2AC6-989E-4526-BF26-5933A07789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146" y="3856149"/>
            <a:ext cx="8331639" cy="46152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Object 14">
            <a:extLst>
              <a:ext uri="{FF2B5EF4-FFF2-40B4-BE49-F238E27FC236}">
                <a16:creationId xmlns:a16="http://schemas.microsoft.com/office/drawing/2014/main" id="{E2CFBE7E-1D08-4F94-B180-C5FB97E67A8E}"/>
              </a:ext>
            </a:extLst>
          </p:cNvPr>
          <p:cNvSpPr txBox="1"/>
          <p:nvPr/>
        </p:nvSpPr>
        <p:spPr>
          <a:xfrm>
            <a:off x="3740972" y="8631444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signInWithEmailAndPassword</a:t>
            </a:r>
            <a:r>
              <a: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메소드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A2B4596-C2C2-4E3B-8CEC-B9E414C6A9F7}"/>
              </a:ext>
            </a:extLst>
          </p:cNvPr>
          <p:cNvSpPr txBox="1"/>
          <p:nvPr/>
        </p:nvSpPr>
        <p:spPr>
          <a:xfrm>
            <a:off x="11188266" y="8573574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LogIn</a:t>
            </a:r>
            <a:r>
              <a: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Activity</a:t>
            </a:r>
          </a:p>
        </p:txBody>
      </p:sp>
    </p:spTree>
    <p:extLst>
      <p:ext uri="{BB962C8B-B14F-4D97-AF65-F5344CB8AC3E}">
        <p14:creationId xmlns:p14="http://schemas.microsoft.com/office/powerpoint/2010/main" val="2032328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99982" y="258808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62200" y="2561712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상세 기능 및 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altLang="ko-KR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화면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CFBE7E-1D08-4F94-B180-C5FB97E67A8E}"/>
              </a:ext>
            </a:extLst>
          </p:cNvPr>
          <p:cNvSpPr txBox="1"/>
          <p:nvPr/>
        </p:nvSpPr>
        <p:spPr>
          <a:xfrm>
            <a:off x="3559851" y="8620686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</a:t>
            </a:r>
            <a:r>
              <a: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양식 조건문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A2B4596-C2C2-4E3B-8CEC-B9E414C6A9F7}"/>
              </a:ext>
            </a:extLst>
          </p:cNvPr>
          <p:cNvSpPr txBox="1"/>
          <p:nvPr/>
        </p:nvSpPr>
        <p:spPr>
          <a:xfrm>
            <a:off x="11014345" y="8298518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updateProfile</a:t>
            </a:r>
            <a:r>
              <a: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메소드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16C2D36-92BC-4807-ADD6-D77AA643A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885" y="3727020"/>
            <a:ext cx="7166486" cy="48102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45D4B44D-9C51-4ED2-9F3F-63721D7B41D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6166"/>
          <a:stretch>
            <a:fillRect/>
          </a:stretch>
        </p:blipFill>
        <p:spPr>
          <a:xfrm>
            <a:off x="10108009" y="376937"/>
            <a:ext cx="5930774" cy="3350083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9" name="Object 14">
            <a:extLst>
              <a:ext uri="{FF2B5EF4-FFF2-40B4-BE49-F238E27FC236}">
                <a16:creationId xmlns:a16="http://schemas.microsoft.com/office/drawing/2014/main" id="{B7762E6E-4ED5-4910-B953-966B052743C2}"/>
              </a:ext>
            </a:extLst>
          </p:cNvPr>
          <p:cNvSpPr txBox="1"/>
          <p:nvPr/>
        </p:nvSpPr>
        <p:spPr>
          <a:xfrm>
            <a:off x="10978119" y="3816868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인증 이메일 도착 모습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1B0A7B91-5044-4360-BDEB-599E96606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6335" y="4580919"/>
            <a:ext cx="6594119" cy="346339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2659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99982" y="258808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62200" y="2561712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상세 기능 및 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altLang="ko-KR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화면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2CFBE7E-1D08-4F94-B180-C5FB97E67A8E}"/>
              </a:ext>
            </a:extLst>
          </p:cNvPr>
          <p:cNvSpPr txBox="1"/>
          <p:nvPr/>
        </p:nvSpPr>
        <p:spPr>
          <a:xfrm>
            <a:off x="2550115" y="7554214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 상태의 알림 메시지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A2B4596-C2C2-4E3B-8CEC-B9E414C6A9F7}"/>
              </a:ext>
            </a:extLst>
          </p:cNvPr>
          <p:cNvSpPr txBox="1"/>
          <p:nvPr/>
        </p:nvSpPr>
        <p:spPr>
          <a:xfrm>
            <a:off x="10552355" y="7322628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로그아웃 이벤트 </a:t>
            </a:r>
            <a:r>
              <a:rPr lang="ko-KR" alt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리스너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B7762E6E-4ED5-4910-B953-966B052743C2}"/>
              </a:ext>
            </a:extLst>
          </p:cNvPr>
          <p:cNvSpPr txBox="1"/>
          <p:nvPr/>
        </p:nvSpPr>
        <p:spPr>
          <a:xfrm>
            <a:off x="10234145" y="3687746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로그아웃 버튼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2D83307E-0B09-4E08-A015-921787C0606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7706"/>
          <a:stretch>
            <a:fillRect/>
          </a:stretch>
        </p:blipFill>
        <p:spPr>
          <a:xfrm>
            <a:off x="1634998" y="4705220"/>
            <a:ext cx="6020788" cy="2530847"/>
          </a:xfrm>
          <a:prstGeom prst="rect">
            <a:avLst/>
          </a:prstGeom>
          <a:noFill/>
          <a:ln w="9525" cap="flat">
            <a:solidFill>
              <a:srgbClr val="4472C4"/>
            </a:solidFill>
            <a:prstDash val="solid"/>
            <a:miter/>
          </a:ln>
          <a:effectLst/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3B1ED5BF-B39A-45BC-939E-13AF6E3F08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035" r="436"/>
          <a:stretch>
            <a:fillRect/>
          </a:stretch>
        </p:blipFill>
        <p:spPr>
          <a:xfrm>
            <a:off x="9964862" y="1164076"/>
            <a:ext cx="4729121" cy="249034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13">
            <a:extLst>
              <a:ext uri="{FF2B5EF4-FFF2-40B4-BE49-F238E27FC236}">
                <a16:creationId xmlns:a16="http://schemas.microsoft.com/office/drawing/2014/main" id="{D45DDF0F-B6C9-4B07-88C6-91F32609B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0" y="5123275"/>
            <a:ext cx="8433443" cy="193368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31115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99982" y="258808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62200" y="2561712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상세 기능 및 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altLang="ko-KR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 화면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CC7AA86F-4EB2-4B7B-8773-29E150704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3691605"/>
            <a:ext cx="4572000" cy="5000787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2" name="Object 14">
            <a:extLst>
              <a:ext uri="{FF2B5EF4-FFF2-40B4-BE49-F238E27FC236}">
                <a16:creationId xmlns:a16="http://schemas.microsoft.com/office/drawing/2014/main" id="{A12C4E8C-63B3-4790-A4D5-9B298173FF36}"/>
              </a:ext>
            </a:extLst>
          </p:cNvPr>
          <p:cNvSpPr txBox="1"/>
          <p:nvPr/>
        </p:nvSpPr>
        <p:spPr>
          <a:xfrm>
            <a:off x="1867123" y="8791480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MainActivity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E1EE6669-F087-4F93-8EE8-C7CFF37AA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286" y="3496265"/>
            <a:ext cx="8978603" cy="500078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Object 14">
            <a:extLst>
              <a:ext uri="{FF2B5EF4-FFF2-40B4-BE49-F238E27FC236}">
                <a16:creationId xmlns:a16="http://schemas.microsoft.com/office/drawing/2014/main" id="{0CD4E1EC-B986-46CB-BB31-C41358CE01BB}"/>
              </a:ext>
            </a:extLst>
          </p:cNvPr>
          <p:cNvSpPr txBox="1"/>
          <p:nvPr/>
        </p:nvSpPr>
        <p:spPr>
          <a:xfrm>
            <a:off x="9556310" y="8647505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FragmentTransaction</a:t>
            </a:r>
            <a:r>
              <a: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객체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85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43400" y="9458740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343400" y="557819"/>
            <a:ext cx="4657494" cy="22797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5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73030" y="2851587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90786" y="2851587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94861" y="3828901"/>
            <a:ext cx="2417927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제작 요약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085390" y="5462026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04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10489" y="6471593"/>
            <a:ext cx="2892975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제작에 따른 결론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84078" y="6401844"/>
            <a:ext cx="3936722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변경에 따른 구현 계획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32" name="Object 13">
            <a:extLst>
              <a:ext uri="{FF2B5EF4-FFF2-40B4-BE49-F238E27FC236}">
                <a16:creationId xmlns:a16="http://schemas.microsoft.com/office/drawing/2014/main" id="{295120FC-592B-44E6-89F3-2A016A1C2B6D}"/>
              </a:ext>
            </a:extLst>
          </p:cNvPr>
          <p:cNvSpPr txBox="1"/>
          <p:nvPr/>
        </p:nvSpPr>
        <p:spPr>
          <a:xfrm>
            <a:off x="5173030" y="5515033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03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4821661C-9A11-4C5C-81CB-A312D7F705C5}"/>
              </a:ext>
            </a:extLst>
          </p:cNvPr>
          <p:cNvSpPr txBox="1"/>
          <p:nvPr/>
        </p:nvSpPr>
        <p:spPr>
          <a:xfrm>
            <a:off x="9790786" y="3828901"/>
            <a:ext cx="2779111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내용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D0C4DC63-8BEB-4590-97B0-40FDFCB8AFA6}"/>
              </a:ext>
            </a:extLst>
          </p:cNvPr>
          <p:cNvGrpSpPr/>
          <p:nvPr/>
        </p:nvGrpSpPr>
        <p:grpSpPr>
          <a:xfrm rot="16200000">
            <a:off x="5882762" y="5483277"/>
            <a:ext cx="6114933" cy="210507"/>
            <a:chOff x="5514438" y="9460571"/>
            <a:chExt cx="13133181" cy="164571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676877D8-7F1F-4154-972A-7ABAEFD1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99982" y="258808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62200" y="2561712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상세 기능 및 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altLang="ko-KR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정보 화면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1" name="Picture 18">
            <a:extLst>
              <a:ext uri="{FF2B5EF4-FFF2-40B4-BE49-F238E27FC236}">
                <a16:creationId xmlns:a16="http://schemas.microsoft.com/office/drawing/2014/main" id="{FF8F72C4-B189-40F8-AA21-70E902BB9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06" y="1420904"/>
            <a:ext cx="5917168" cy="6245484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3" name="Object 14">
            <a:extLst>
              <a:ext uri="{FF2B5EF4-FFF2-40B4-BE49-F238E27FC236}">
                <a16:creationId xmlns:a16="http://schemas.microsoft.com/office/drawing/2014/main" id="{CAE96C1D-9510-4AA4-AD7F-AC68900CFDD5}"/>
              </a:ext>
            </a:extLst>
          </p:cNvPr>
          <p:cNvSpPr txBox="1"/>
          <p:nvPr/>
        </p:nvSpPr>
        <p:spPr>
          <a:xfrm>
            <a:off x="9195213" y="7890371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CocktailInfo</a:t>
            </a:r>
            <a:r>
              <a: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Fragment</a:t>
            </a:r>
          </a:p>
        </p:txBody>
      </p:sp>
    </p:spTree>
    <p:extLst>
      <p:ext uri="{BB962C8B-B14F-4D97-AF65-F5344CB8AC3E}">
        <p14:creationId xmlns:p14="http://schemas.microsoft.com/office/powerpoint/2010/main" val="4207168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99982" y="258808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62200" y="2561712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상세 기능 및 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altLang="ko-KR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정보 화면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2" name="Picture 20">
            <a:extLst>
              <a:ext uri="{FF2B5EF4-FFF2-40B4-BE49-F238E27FC236}">
                <a16:creationId xmlns:a16="http://schemas.microsoft.com/office/drawing/2014/main" id="{B8639B32-F8D9-46A1-B299-39A3AC34F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3703472"/>
            <a:ext cx="4414877" cy="4821377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3" name="Object 14">
            <a:extLst>
              <a:ext uri="{FF2B5EF4-FFF2-40B4-BE49-F238E27FC236}">
                <a16:creationId xmlns:a16="http://schemas.microsoft.com/office/drawing/2014/main" id="{0E716FD8-FAA0-4A76-9E9E-DC5DF75C0F99}"/>
              </a:ext>
            </a:extLst>
          </p:cNvPr>
          <p:cNvSpPr txBox="1"/>
          <p:nvPr/>
        </p:nvSpPr>
        <p:spPr>
          <a:xfrm>
            <a:off x="2017161" y="8578306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ListActivity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4" name="Picture 22">
            <a:extLst>
              <a:ext uri="{FF2B5EF4-FFF2-40B4-BE49-F238E27FC236}">
                <a16:creationId xmlns:a16="http://schemas.microsoft.com/office/drawing/2014/main" id="{2589FA30-DFEF-4054-AD1F-E1B62B4A8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724" y="506824"/>
            <a:ext cx="5430076" cy="31694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24">
            <a:extLst>
              <a:ext uri="{FF2B5EF4-FFF2-40B4-BE49-F238E27FC236}">
                <a16:creationId xmlns:a16="http://schemas.microsoft.com/office/drawing/2014/main" id="{A59A7737-CDC7-45A1-8C38-B9DCB0175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9015" y="4231230"/>
            <a:ext cx="7068160" cy="392365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Object 14">
            <a:extLst>
              <a:ext uri="{FF2B5EF4-FFF2-40B4-BE49-F238E27FC236}">
                <a16:creationId xmlns:a16="http://schemas.microsoft.com/office/drawing/2014/main" id="{C04FFF07-29E9-484C-9E3F-CD9B36272FD2}"/>
              </a:ext>
            </a:extLst>
          </p:cNvPr>
          <p:cNvSpPr txBox="1"/>
          <p:nvPr/>
        </p:nvSpPr>
        <p:spPr>
          <a:xfrm>
            <a:off x="9601647" y="3695700"/>
            <a:ext cx="4414877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레시피를 </a:t>
            </a:r>
            <a:r>
              <a:rPr lang="en-US" altLang="ko-KR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RecyclerView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표시하는 과정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D1323542-BD18-4D78-95C5-1898A6CC9617}"/>
              </a:ext>
            </a:extLst>
          </p:cNvPr>
          <p:cNvSpPr txBox="1"/>
          <p:nvPr/>
        </p:nvSpPr>
        <p:spPr>
          <a:xfrm>
            <a:off x="9567818" y="8355986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Json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파일에 저장된 레시피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787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99982" y="258808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62200" y="2561712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상세 기능 및 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altLang="ko-KR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정보 화면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C04FFF07-29E9-484C-9E3F-CD9B36272FD2}"/>
              </a:ext>
            </a:extLst>
          </p:cNvPr>
          <p:cNvSpPr txBox="1"/>
          <p:nvPr/>
        </p:nvSpPr>
        <p:spPr>
          <a:xfrm>
            <a:off x="10674116" y="3956042"/>
            <a:ext cx="4414877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레시피를 </a:t>
            </a:r>
            <a:r>
              <a:rPr lang="en-US" altLang="ko-KR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RecyclerView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표시하는 과정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D1323542-BD18-4D78-95C5-1898A6CC9617}"/>
              </a:ext>
            </a:extLst>
          </p:cNvPr>
          <p:cNvSpPr txBox="1"/>
          <p:nvPr/>
        </p:nvSpPr>
        <p:spPr>
          <a:xfrm>
            <a:off x="10368869" y="7482892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정렬된 리스트와 정렬 버튼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0" name="Picture 69">
            <a:extLst>
              <a:ext uri="{FF2B5EF4-FFF2-40B4-BE49-F238E27FC236}">
                <a16:creationId xmlns:a16="http://schemas.microsoft.com/office/drawing/2014/main" id="{2396FB84-83FB-409C-83F3-4E5C4D461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8823" y="1174160"/>
            <a:ext cx="6426200" cy="613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71">
            <a:extLst>
              <a:ext uri="{FF2B5EF4-FFF2-40B4-BE49-F238E27FC236}">
                <a16:creationId xmlns:a16="http://schemas.microsoft.com/office/drawing/2014/main" id="{153D25C5-78A7-468D-9772-70FC948EBF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434" y="3719712"/>
            <a:ext cx="6828170" cy="477673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Object 14">
            <a:extLst>
              <a:ext uri="{FF2B5EF4-FFF2-40B4-BE49-F238E27FC236}">
                <a16:creationId xmlns:a16="http://schemas.microsoft.com/office/drawing/2014/main" id="{C58135B4-BD21-4D24-B66A-0DA746E62235}"/>
              </a:ext>
            </a:extLst>
          </p:cNvPr>
          <p:cNvSpPr txBox="1"/>
          <p:nvPr/>
        </p:nvSpPr>
        <p:spPr>
          <a:xfrm>
            <a:off x="2698945" y="8643962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Collection.sort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메소드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431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99982" y="258808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62200" y="2561712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상세 기능 및 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altLang="ko-KR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정보 화면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CAE96C1D-9510-4AA4-AD7F-AC68900CFDD5}"/>
              </a:ext>
            </a:extLst>
          </p:cNvPr>
          <p:cNvSpPr txBox="1"/>
          <p:nvPr/>
        </p:nvSpPr>
        <p:spPr>
          <a:xfrm>
            <a:off x="10494032" y="8137334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RecipeActivity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4" name="Picture 25">
            <a:extLst>
              <a:ext uri="{FF2B5EF4-FFF2-40B4-BE49-F238E27FC236}">
                <a16:creationId xmlns:a16="http://schemas.microsoft.com/office/drawing/2014/main" id="{5A3ACA17-984C-4754-A7C1-A1BBD3EDA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0139" y="1472685"/>
            <a:ext cx="3958341" cy="655655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27">
            <a:extLst>
              <a:ext uri="{FF2B5EF4-FFF2-40B4-BE49-F238E27FC236}">
                <a16:creationId xmlns:a16="http://schemas.microsoft.com/office/drawing/2014/main" id="{84240EDE-DCDD-4548-9C4D-66F6772B8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424" y="4350883"/>
            <a:ext cx="6771633" cy="291023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Object 14">
            <a:extLst>
              <a:ext uri="{FF2B5EF4-FFF2-40B4-BE49-F238E27FC236}">
                <a16:creationId xmlns:a16="http://schemas.microsoft.com/office/drawing/2014/main" id="{A7DBBFDA-BBFA-42F1-8B4E-280EF5388C64}"/>
              </a:ext>
            </a:extLst>
          </p:cNvPr>
          <p:cNvSpPr txBox="1"/>
          <p:nvPr/>
        </p:nvSpPr>
        <p:spPr>
          <a:xfrm>
            <a:off x="3466963" y="7483811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Recipe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객체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424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99982" y="258808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62200" y="2561712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상세 기능 및 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altLang="ko-KR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 화면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1" name="Picture 29">
            <a:extLst>
              <a:ext uri="{FF2B5EF4-FFF2-40B4-BE49-F238E27FC236}">
                <a16:creationId xmlns:a16="http://schemas.microsoft.com/office/drawing/2014/main" id="{24D51954-4A2B-4159-965A-F6590DBB4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206" y="1174160"/>
            <a:ext cx="5480567" cy="6903762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2" name="Object 14">
            <a:extLst>
              <a:ext uri="{FF2B5EF4-FFF2-40B4-BE49-F238E27FC236}">
                <a16:creationId xmlns:a16="http://schemas.microsoft.com/office/drawing/2014/main" id="{68824EE2-4C03-4CA4-A5A5-F3ABCBDC7D9B}"/>
              </a:ext>
            </a:extLst>
          </p:cNvPr>
          <p:cNvSpPr txBox="1"/>
          <p:nvPr/>
        </p:nvSpPr>
        <p:spPr>
          <a:xfrm>
            <a:off x="9195214" y="8242192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MyRecipe</a:t>
            </a:r>
            <a:r>
              <a: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Fragment</a:t>
            </a:r>
          </a:p>
        </p:txBody>
      </p:sp>
    </p:spTree>
    <p:extLst>
      <p:ext uri="{BB962C8B-B14F-4D97-AF65-F5344CB8AC3E}">
        <p14:creationId xmlns:p14="http://schemas.microsoft.com/office/powerpoint/2010/main" val="3208434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99982" y="258808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62200" y="2561712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상세 기능 및 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altLang="ko-KR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 화면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68824EE2-4C03-4CA4-A5A5-F3ABCBDC7D9B}"/>
              </a:ext>
            </a:extLst>
          </p:cNvPr>
          <p:cNvSpPr txBox="1"/>
          <p:nvPr/>
        </p:nvSpPr>
        <p:spPr>
          <a:xfrm>
            <a:off x="6652814" y="7814992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 제작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Activity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3" name="Picture 30">
            <a:extLst>
              <a:ext uri="{FF2B5EF4-FFF2-40B4-BE49-F238E27FC236}">
                <a16:creationId xmlns:a16="http://schemas.microsoft.com/office/drawing/2014/main" id="{64BA13EC-A4DF-473A-8CAC-1E2B18A16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142" y="1198744"/>
            <a:ext cx="3891899" cy="6467644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4" name="Picture 32">
            <a:extLst>
              <a:ext uri="{FF2B5EF4-FFF2-40B4-BE49-F238E27FC236}">
                <a16:creationId xmlns:a16="http://schemas.microsoft.com/office/drawing/2014/main" id="{B5A37263-66E3-4F3E-B16A-606277D21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0490" y="2019300"/>
            <a:ext cx="5019079" cy="4390254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5" name="Object 14">
            <a:extLst>
              <a:ext uri="{FF2B5EF4-FFF2-40B4-BE49-F238E27FC236}">
                <a16:creationId xmlns:a16="http://schemas.microsoft.com/office/drawing/2014/main" id="{E7DD1A85-45BC-4AD0-A3D9-C9CD942CC90D}"/>
              </a:ext>
            </a:extLst>
          </p:cNvPr>
          <p:cNvSpPr txBox="1"/>
          <p:nvPr/>
        </p:nvSpPr>
        <p:spPr>
          <a:xfrm>
            <a:off x="11845736" y="6549534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Firebase-</a:t>
            </a:r>
            <a:r>
              <a:rPr 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RealtimeDatabase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저장된 나만의 레시피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013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99982" y="258808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62200" y="2561712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상세 기능 및 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altLang="ko-KR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커뮤니티화면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5CFE84-D348-4091-A14D-76C8C2217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426" y="3230417"/>
            <a:ext cx="4495800" cy="4871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Object 14">
            <a:extLst>
              <a:ext uri="{FF2B5EF4-FFF2-40B4-BE49-F238E27FC236}">
                <a16:creationId xmlns:a16="http://schemas.microsoft.com/office/drawing/2014/main" id="{70D8F40E-96E6-479D-83A6-47939D9BAB34}"/>
              </a:ext>
            </a:extLst>
          </p:cNvPr>
          <p:cNvSpPr txBox="1"/>
          <p:nvPr/>
        </p:nvSpPr>
        <p:spPr>
          <a:xfrm>
            <a:off x="5281049" y="8343900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Community Fragment</a:t>
            </a:r>
          </a:p>
        </p:txBody>
      </p:sp>
      <p:pic>
        <p:nvPicPr>
          <p:cNvPr id="14" name="Picture 33">
            <a:extLst>
              <a:ext uri="{FF2B5EF4-FFF2-40B4-BE49-F238E27FC236}">
                <a16:creationId xmlns:a16="http://schemas.microsoft.com/office/drawing/2014/main" id="{9AB0E253-8E25-4D40-9D0B-639D8EC0E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200" y="5205115"/>
            <a:ext cx="5130384" cy="324172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Object 14">
            <a:extLst>
              <a:ext uri="{FF2B5EF4-FFF2-40B4-BE49-F238E27FC236}">
                <a16:creationId xmlns:a16="http://schemas.microsoft.com/office/drawing/2014/main" id="{7FAC0A5A-DE89-414B-B47D-D35D71C831B1}"/>
              </a:ext>
            </a:extLst>
          </p:cNvPr>
          <p:cNvSpPr txBox="1"/>
          <p:nvPr/>
        </p:nvSpPr>
        <p:spPr>
          <a:xfrm>
            <a:off x="11214115" y="8446844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 공유 게시판 </a:t>
            </a:r>
            <a:r>
              <a:rPr lang="en-US" altLang="ko-KR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CardView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6" name="Picture 35">
            <a:extLst>
              <a:ext uri="{FF2B5EF4-FFF2-40B4-BE49-F238E27FC236}">
                <a16:creationId xmlns:a16="http://schemas.microsoft.com/office/drawing/2014/main" id="{B983070F-3AA0-40FF-B0DE-0B4009A677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0463" y="547491"/>
            <a:ext cx="4764551" cy="3816784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9" name="Object 14">
            <a:extLst>
              <a:ext uri="{FF2B5EF4-FFF2-40B4-BE49-F238E27FC236}">
                <a16:creationId xmlns:a16="http://schemas.microsoft.com/office/drawing/2014/main" id="{0BFE559C-D424-41FD-BA1B-7BB315085412}"/>
              </a:ext>
            </a:extLst>
          </p:cNvPr>
          <p:cNvSpPr txBox="1"/>
          <p:nvPr/>
        </p:nvSpPr>
        <p:spPr>
          <a:xfrm>
            <a:off x="11147461" y="4476184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Firebase - </a:t>
            </a:r>
            <a:r>
              <a:rPr 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RealtimeDatabase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556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99982" y="258808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62200" y="2561712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상세 기능 및 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altLang="ko-KR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커뮤니티화면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70D8F40E-96E6-479D-83A6-47939D9BAB34}"/>
              </a:ext>
            </a:extLst>
          </p:cNvPr>
          <p:cNvSpPr txBox="1"/>
          <p:nvPr/>
        </p:nvSpPr>
        <p:spPr>
          <a:xfrm>
            <a:off x="5811258" y="8479435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ForumActivity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4" name="Picture 37">
            <a:extLst>
              <a:ext uri="{FF2B5EF4-FFF2-40B4-BE49-F238E27FC236}">
                <a16:creationId xmlns:a16="http://schemas.microsoft.com/office/drawing/2014/main" id="{4BDF7FD4-0F2F-41BE-8D55-412884AA0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946" y="3139704"/>
            <a:ext cx="5589179" cy="5190594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5" name="Picture 38">
            <a:extLst>
              <a:ext uri="{FF2B5EF4-FFF2-40B4-BE49-F238E27FC236}">
                <a16:creationId xmlns:a16="http://schemas.microsoft.com/office/drawing/2014/main" id="{8A82E611-3AE4-4731-9EAA-B5C528C8D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714" y="4503770"/>
            <a:ext cx="5039140" cy="2462461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6" name="Object 14">
            <a:extLst>
              <a:ext uri="{FF2B5EF4-FFF2-40B4-BE49-F238E27FC236}">
                <a16:creationId xmlns:a16="http://schemas.microsoft.com/office/drawing/2014/main" id="{C4674DAB-D356-409E-BCB3-88398A274774}"/>
              </a:ext>
            </a:extLst>
          </p:cNvPr>
          <p:cNvSpPr txBox="1"/>
          <p:nvPr/>
        </p:nvSpPr>
        <p:spPr>
          <a:xfrm>
            <a:off x="11884007" y="7131434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게시글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id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3381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99982" y="258808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62200" y="2561712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상세 기능 및 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altLang="ko-KR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커뮤니티화면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70D8F40E-96E6-479D-83A6-47939D9BAB34}"/>
              </a:ext>
            </a:extLst>
          </p:cNvPr>
          <p:cNvSpPr txBox="1"/>
          <p:nvPr/>
        </p:nvSpPr>
        <p:spPr>
          <a:xfrm>
            <a:off x="5775725" y="8696313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PostActivity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C4674DAB-D356-409E-BCB3-88398A274774}"/>
              </a:ext>
            </a:extLst>
          </p:cNvPr>
          <p:cNvSpPr txBox="1"/>
          <p:nvPr/>
        </p:nvSpPr>
        <p:spPr>
          <a:xfrm>
            <a:off x="11616191" y="6740959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Post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객체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9" name="Picture 40">
            <a:extLst>
              <a:ext uri="{FF2B5EF4-FFF2-40B4-BE49-F238E27FC236}">
                <a16:creationId xmlns:a16="http://schemas.microsoft.com/office/drawing/2014/main" id="{9AAED1BE-BD58-4FE9-B8B6-75E203ED1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241" y="3091228"/>
            <a:ext cx="5049522" cy="5509919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20" name="Picture 42">
            <a:extLst>
              <a:ext uri="{FF2B5EF4-FFF2-40B4-BE49-F238E27FC236}">
                <a16:creationId xmlns:a16="http://schemas.microsoft.com/office/drawing/2014/main" id="{118B7031-A941-489B-B33D-22DD5D466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35" y="4208244"/>
            <a:ext cx="5909067" cy="233801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48890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99982" y="258808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62200" y="2561712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상세 기능 및 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altLang="ko-KR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화면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E8D4915E-4BAB-463D-B3F4-19D7684639F8}"/>
              </a:ext>
            </a:extLst>
          </p:cNvPr>
          <p:cNvSpPr txBox="1"/>
          <p:nvPr/>
        </p:nvSpPr>
        <p:spPr>
          <a:xfrm>
            <a:off x="9195214" y="8242192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Profile Fragment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E384821-0B13-4261-83CB-33CA142B8685}"/>
              </a:ext>
            </a:extLst>
          </p:cNvPr>
          <p:cNvGrpSpPr/>
          <p:nvPr/>
        </p:nvGrpSpPr>
        <p:grpSpPr>
          <a:xfrm>
            <a:off x="8442820" y="1198209"/>
            <a:ext cx="5695339" cy="6713568"/>
            <a:chOff x="8442820" y="1198209"/>
            <a:chExt cx="5695339" cy="6713568"/>
          </a:xfrm>
        </p:grpSpPr>
        <p:pic>
          <p:nvPicPr>
            <p:cNvPr id="11" name="Picture 43">
              <a:extLst>
                <a:ext uri="{FF2B5EF4-FFF2-40B4-BE49-F238E27FC236}">
                  <a16:creationId xmlns:a16="http://schemas.microsoft.com/office/drawing/2014/main" id="{D5DA081F-71F5-4102-B601-ED1C84782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2820" y="1198209"/>
              <a:ext cx="5695339" cy="671356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/>
            </a:ln>
            <a:effectLst/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DD04294-DC25-4AA2-98E1-FB6FCA18541B}"/>
                </a:ext>
              </a:extLst>
            </p:cNvPr>
            <p:cNvSpPr/>
            <p:nvPr/>
          </p:nvSpPr>
          <p:spPr>
            <a:xfrm>
              <a:off x="8534400" y="3335852"/>
              <a:ext cx="3887373" cy="2066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BDF9B55-66A9-4DF1-8FE7-8A115D83D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5959" y="3598646"/>
              <a:ext cx="3183288" cy="1246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544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00859" y="232924"/>
            <a:ext cx="143913" cy="9821151"/>
            <a:chOff x="16100859" y="232924"/>
            <a:chExt cx="143913" cy="9821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 flipV="1">
              <a:off x="11262240" y="5071543"/>
              <a:ext cx="9821151" cy="14391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제작 요약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9600" y="9334500"/>
            <a:ext cx="14796823" cy="102529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99982" y="258808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62200" y="2561712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상세 기능 및 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altLang="ko-KR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화면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E8D4915E-4BAB-463D-B3F4-19D7684639F8}"/>
              </a:ext>
            </a:extLst>
          </p:cNvPr>
          <p:cNvSpPr txBox="1"/>
          <p:nvPr/>
        </p:nvSpPr>
        <p:spPr>
          <a:xfrm>
            <a:off x="10548128" y="4875812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사진 변경 창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4B50F7-CC9C-4490-B076-56A7E147638E}"/>
              </a:ext>
            </a:extLst>
          </p:cNvPr>
          <p:cNvGrpSpPr/>
          <p:nvPr/>
        </p:nvGrpSpPr>
        <p:grpSpPr>
          <a:xfrm>
            <a:off x="10150284" y="855198"/>
            <a:ext cx="4865898" cy="3962200"/>
            <a:chOff x="5044377" y="3314899"/>
            <a:chExt cx="4865898" cy="3962200"/>
          </a:xfrm>
        </p:grpSpPr>
        <p:pic>
          <p:nvPicPr>
            <p:cNvPr id="15" name="Picture 45">
              <a:extLst>
                <a:ext uri="{FF2B5EF4-FFF2-40B4-BE49-F238E27FC236}">
                  <a16:creationId xmlns:a16="http://schemas.microsoft.com/office/drawing/2014/main" id="{A09CCA4E-82C1-4CD9-AC01-813B71398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51466"/>
            <a:stretch>
              <a:fillRect/>
            </a:stretch>
          </p:blipFill>
          <p:spPr>
            <a:xfrm>
              <a:off x="5048652" y="3314899"/>
              <a:ext cx="4861623" cy="3902591"/>
            </a:xfrm>
            <a:prstGeom prst="rect">
              <a:avLst/>
            </a:prstGeom>
            <a:noFill/>
            <a:ln>
              <a:noFill/>
            </a:ln>
            <a:effectLst/>
          </p:spPr>
        </p:pic>
        <p:grpSp>
          <p:nvGrpSpPr>
            <p:cNvPr id="16" name="그룹 1001">
              <a:extLst>
                <a:ext uri="{FF2B5EF4-FFF2-40B4-BE49-F238E27FC236}">
                  <a16:creationId xmlns:a16="http://schemas.microsoft.com/office/drawing/2014/main" id="{5DFD58BE-61CC-43D3-B7AC-42B870E749C3}"/>
                </a:ext>
              </a:extLst>
            </p:cNvPr>
            <p:cNvGrpSpPr/>
            <p:nvPr/>
          </p:nvGrpSpPr>
          <p:grpSpPr>
            <a:xfrm flipV="1">
              <a:off x="5044377" y="7112528"/>
              <a:ext cx="4861623" cy="164571"/>
              <a:chOff x="-371429" y="9460571"/>
              <a:chExt cx="15457143" cy="164571"/>
            </a:xfrm>
          </p:grpSpPr>
          <p:pic>
            <p:nvPicPr>
              <p:cNvPr id="19" name="Object 2">
                <a:extLst>
                  <a:ext uri="{FF2B5EF4-FFF2-40B4-BE49-F238E27FC236}">
                    <a16:creationId xmlns:a16="http://schemas.microsoft.com/office/drawing/2014/main" id="{962FDDC8-9278-4AE0-A0E7-CE6A47BE4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0800000">
                <a:off x="-371429" y="9460571"/>
                <a:ext cx="15457143" cy="164571"/>
              </a:xfrm>
              <a:prstGeom prst="rect">
                <a:avLst/>
              </a:prstGeom>
            </p:spPr>
          </p:pic>
        </p:grpSp>
      </p:grpSp>
      <p:pic>
        <p:nvPicPr>
          <p:cNvPr id="20" name="Picture 47">
            <a:extLst>
              <a:ext uri="{FF2B5EF4-FFF2-40B4-BE49-F238E27FC236}">
                <a16:creationId xmlns:a16="http://schemas.microsoft.com/office/drawing/2014/main" id="{E3F052EA-30FE-4B44-9ACE-A702CA08A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5408520"/>
            <a:ext cx="6268869" cy="28137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Object 14">
            <a:extLst>
              <a:ext uri="{FF2B5EF4-FFF2-40B4-BE49-F238E27FC236}">
                <a16:creationId xmlns:a16="http://schemas.microsoft.com/office/drawing/2014/main" id="{0DBE749E-37D5-49F6-8DA1-67B84C182EE2}"/>
              </a:ext>
            </a:extLst>
          </p:cNvPr>
          <p:cNvSpPr txBox="1"/>
          <p:nvPr/>
        </p:nvSpPr>
        <p:spPr>
          <a:xfrm>
            <a:off x="10487957" y="8324830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사진 업로드 코드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ADCA902-CACA-4FDD-B2B2-77BA3F16B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5215442"/>
            <a:ext cx="6778643" cy="2287375"/>
          </a:xfrm>
          <a:prstGeom prst="rect">
            <a:avLst/>
          </a:prstGeom>
        </p:spPr>
      </p:pic>
      <p:sp>
        <p:nvSpPr>
          <p:cNvPr id="28" name="Object 14">
            <a:extLst>
              <a:ext uri="{FF2B5EF4-FFF2-40B4-BE49-F238E27FC236}">
                <a16:creationId xmlns:a16="http://schemas.microsoft.com/office/drawing/2014/main" id="{B6ACF39E-6EC5-40B5-B51E-09E761D8F63D}"/>
              </a:ext>
            </a:extLst>
          </p:cNvPr>
          <p:cNvSpPr txBox="1"/>
          <p:nvPr/>
        </p:nvSpPr>
        <p:spPr>
          <a:xfrm>
            <a:off x="2982938" y="7609802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Uid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통해 </a:t>
            </a:r>
            <a:r>
              <a:rPr lang="en-US" altLang="ko-KR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FirebaseStorage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저장된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유저 프로필 사진을 불러오는 코드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251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방법 및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99982" y="258808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62200" y="2561712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상세 기능 및 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</a:t>
            </a:r>
            <a:endParaRPr lang="en-US" altLang="ko-KR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화면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E8D4915E-4BAB-463D-B3F4-19D7684639F8}"/>
              </a:ext>
            </a:extLst>
          </p:cNvPr>
          <p:cNvSpPr txBox="1"/>
          <p:nvPr/>
        </p:nvSpPr>
        <p:spPr>
          <a:xfrm>
            <a:off x="6172647" y="8228532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닉네임 변경 과정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0DBE749E-37D5-49F6-8DA1-67B84C182EE2}"/>
              </a:ext>
            </a:extLst>
          </p:cNvPr>
          <p:cNvSpPr txBox="1"/>
          <p:nvPr/>
        </p:nvSpPr>
        <p:spPr>
          <a:xfrm>
            <a:off x="10969712" y="8228532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닉네임 변경 완료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2" name="Picture 48">
            <a:extLst>
              <a:ext uri="{FF2B5EF4-FFF2-40B4-BE49-F238E27FC236}">
                <a16:creationId xmlns:a16="http://schemas.microsoft.com/office/drawing/2014/main" id="{04BFF538-5BB5-4E72-8B15-96FB43D7F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306" y="1381272"/>
            <a:ext cx="3902652" cy="66784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49">
            <a:extLst>
              <a:ext uri="{FF2B5EF4-FFF2-40B4-BE49-F238E27FC236}">
                <a16:creationId xmlns:a16="http://schemas.microsoft.com/office/drawing/2014/main" id="{612EBA1B-B06B-4DE5-A0CC-F6D5B876C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1394388"/>
            <a:ext cx="3902652" cy="671101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38718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00859" y="232924"/>
            <a:ext cx="143913" cy="9821151"/>
            <a:chOff x="16100859" y="232924"/>
            <a:chExt cx="143913" cy="9821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 flipV="1">
              <a:off x="11262240" y="5071543"/>
              <a:ext cx="9821151" cy="14391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제작에 따른 결론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9600" y="9334500"/>
            <a:ext cx="14796823" cy="102529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9468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 따른 결론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지금까지 제작한 프로그램의 </a:t>
            </a:r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Diagram</a:t>
            </a: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373963" y="255270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322178" y="2663963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Class Diagram</a:t>
            </a:r>
          </a:p>
        </p:txBody>
      </p:sp>
      <p:pic>
        <p:nvPicPr>
          <p:cNvPr id="12" name="Picture 0">
            <a:extLst>
              <a:ext uri="{FF2B5EF4-FFF2-40B4-BE49-F238E27FC236}">
                <a16:creationId xmlns:a16="http://schemas.microsoft.com/office/drawing/2014/main" id="{1BFC3068-6F98-4366-BF96-3DEF0A6DF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66" y="2584734"/>
            <a:ext cx="6730856" cy="64774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1EF16E-24A8-4DFB-B0BA-96B1C5E5A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08" y="4762500"/>
            <a:ext cx="5454671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70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 따른 결론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지금까지 제작한 프로그램의 </a:t>
            </a:r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Diagram</a:t>
            </a: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373963" y="255270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322178" y="2663963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Class Diagram</a:t>
            </a:r>
          </a:p>
        </p:txBody>
      </p:sp>
      <p:pic>
        <p:nvPicPr>
          <p:cNvPr id="12" name="Picture 0">
            <a:extLst>
              <a:ext uri="{FF2B5EF4-FFF2-40B4-BE49-F238E27FC236}">
                <a16:creationId xmlns:a16="http://schemas.microsoft.com/office/drawing/2014/main" id="{1BFC3068-6F98-4366-BF96-3DEF0A6DF0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671" t="64584" r="950" b="22299"/>
          <a:stretch/>
        </p:blipFill>
        <p:spPr>
          <a:xfrm>
            <a:off x="4942933" y="3375623"/>
            <a:ext cx="11022889" cy="490299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86101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 따른 결론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지금까지 제작한 프로그램의 </a:t>
            </a:r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Diagram</a:t>
            </a: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373963" y="255270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322178" y="2663963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Class Diagram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B11541C-C367-4925-AADE-1E92F5657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215" y="3493255"/>
            <a:ext cx="11687607" cy="488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60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 따른 결론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지금까지 제작한 프로그램의 </a:t>
            </a:r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Diagram</a:t>
            </a: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373963" y="255270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322178" y="2663963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Class Diagram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B96140-FB3A-48A1-B860-A5C98F7AD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161" y="2768566"/>
            <a:ext cx="3124200" cy="60145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01E954E-EFBB-4883-A9A9-687383651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492" y="1070661"/>
            <a:ext cx="5961738" cy="765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82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 따른 결론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373963" y="255270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322178" y="2663963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Class Diagram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94A30C-1F70-40FD-84D1-1B1B8E0C4958}"/>
              </a:ext>
            </a:extLst>
          </p:cNvPr>
          <p:cNvGrpSpPr/>
          <p:nvPr/>
        </p:nvGrpSpPr>
        <p:grpSpPr>
          <a:xfrm>
            <a:off x="7477766" y="1029485"/>
            <a:ext cx="7374109" cy="8228030"/>
            <a:chOff x="711099" y="964733"/>
            <a:chExt cx="4428275" cy="545333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D02167B-94AC-40D8-BF5E-02D5C9B31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099" y="964733"/>
              <a:ext cx="4428275" cy="545333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2326974-B590-47C6-A95D-EA486318E124}"/>
                </a:ext>
              </a:extLst>
            </p:cNvPr>
            <p:cNvSpPr/>
            <p:nvPr/>
          </p:nvSpPr>
          <p:spPr>
            <a:xfrm>
              <a:off x="2424418" y="2499919"/>
              <a:ext cx="2714956" cy="1040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C773F7C-066A-4341-989A-D1F7E2E0CA8E}"/>
                </a:ext>
              </a:extLst>
            </p:cNvPr>
            <p:cNvSpPr/>
            <p:nvPr/>
          </p:nvSpPr>
          <p:spPr>
            <a:xfrm>
              <a:off x="4053280" y="964733"/>
              <a:ext cx="1086094" cy="1535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지금까지 제작한 프로그램의 </a:t>
            </a:r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710020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 따른 결론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373963" y="255270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322178" y="2663963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Class Diagram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지금까지 제작한 프로그램의 </a:t>
            </a:r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Diagram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412C752-336F-453F-A3B0-6CB1D2499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963" y="2552699"/>
            <a:ext cx="9682821" cy="64809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280C2B3-F6F2-49AE-AE4B-151DF80B0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693" y="4522846"/>
            <a:ext cx="4079631" cy="251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00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 따른 결론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373963" y="255270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322178" y="2663963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Class Diagram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지금까지 제작한 프로그램의 </a:t>
            </a:r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Diagram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B5FECD-D924-4315-AAF4-A252172CD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476" y="2684849"/>
            <a:ext cx="9982200" cy="6348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308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요약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목적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901043" y="3081470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939142" y="5171671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D551E79-57A8-4315-9DD1-9ADCBD51FEF3}"/>
              </a:ext>
            </a:extLst>
          </p:cNvPr>
          <p:cNvSpPr txBox="1"/>
          <p:nvPr/>
        </p:nvSpPr>
        <p:spPr>
          <a:xfrm>
            <a:off x="3005827" y="7302431"/>
            <a:ext cx="6143616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BB63C0E-90F4-4051-806F-38696D817453}"/>
              </a:ext>
            </a:extLst>
          </p:cNvPr>
          <p:cNvGrpSpPr/>
          <p:nvPr/>
        </p:nvGrpSpPr>
        <p:grpSpPr>
          <a:xfrm>
            <a:off x="2364267" y="3416814"/>
            <a:ext cx="11802177" cy="2564886"/>
            <a:chOff x="2705831" y="3655819"/>
            <a:chExt cx="11802177" cy="2564886"/>
          </a:xfrm>
        </p:grpSpPr>
        <p:pic>
          <p:nvPicPr>
            <p:cNvPr id="26" name="그래픽 25" descr="두루마리 단색으로 채워진">
              <a:extLst>
                <a:ext uri="{FF2B5EF4-FFF2-40B4-BE49-F238E27FC236}">
                  <a16:creationId xmlns:a16="http://schemas.microsoft.com/office/drawing/2014/main" id="{08685524-3C06-4F84-875A-6ECE30828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94923" y="3655820"/>
              <a:ext cx="2564885" cy="2564885"/>
            </a:xfrm>
            <a:prstGeom prst="rect">
              <a:avLst/>
            </a:prstGeom>
          </p:spPr>
        </p:pic>
        <p:pic>
          <p:nvPicPr>
            <p:cNvPr id="28" name="그래픽 27" descr="코코넛 단색으로 채워진">
              <a:extLst>
                <a:ext uri="{FF2B5EF4-FFF2-40B4-BE49-F238E27FC236}">
                  <a16:creationId xmlns:a16="http://schemas.microsoft.com/office/drawing/2014/main" id="{08EC8E33-9253-4D5C-83B7-3C43232D7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05831" y="3655819"/>
              <a:ext cx="2564885" cy="2564885"/>
            </a:xfrm>
            <a:prstGeom prst="rect">
              <a:avLst/>
            </a:prstGeom>
          </p:spPr>
        </p:pic>
        <p:pic>
          <p:nvPicPr>
            <p:cNvPr id="29" name="그래픽 28" descr="공유 윤곽선">
              <a:extLst>
                <a:ext uri="{FF2B5EF4-FFF2-40B4-BE49-F238E27FC236}">
                  <a16:creationId xmlns:a16="http://schemas.microsoft.com/office/drawing/2014/main" id="{61A35195-407A-4A80-864F-F1DE50227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943124" y="3655821"/>
              <a:ext cx="2564884" cy="2564884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7D48889-68E7-46B9-B77C-9D9A198ABA26}"/>
              </a:ext>
            </a:extLst>
          </p:cNvPr>
          <p:cNvSpPr txBox="1"/>
          <p:nvPr/>
        </p:nvSpPr>
        <p:spPr>
          <a:xfrm>
            <a:off x="1752600" y="6982599"/>
            <a:ext cx="3788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세계 각국의 다양한 칵테일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레시피를 제공합니다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5DB3DE-256A-497B-B381-B05B4C8084DC}"/>
              </a:ext>
            </a:extLst>
          </p:cNvPr>
          <p:cNvSpPr txBox="1"/>
          <p:nvPr/>
        </p:nvSpPr>
        <p:spPr>
          <a:xfrm>
            <a:off x="6495747" y="6982600"/>
            <a:ext cx="3403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칵테일 레시피를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만들 수 있도록 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F9427F-411D-4903-98C8-33226F3CE914}"/>
              </a:ext>
            </a:extLst>
          </p:cNvPr>
          <p:cNvSpPr txBox="1"/>
          <p:nvPr/>
        </p:nvSpPr>
        <p:spPr>
          <a:xfrm>
            <a:off x="10790506" y="6797932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커뮤니티를 통해 나만의 레시피를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다른 사람들과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공유하고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의견을 나눌 수 있도록 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312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 따른 결론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지금까지 제작한 프로그램의 </a:t>
            </a:r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Diagram</a:t>
            </a: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351660" y="250935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337974" y="2620613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Use-Case Diagram</a:t>
            </a: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D551E79-57A8-4315-9DD1-9ADCBD51FEF3}"/>
              </a:ext>
            </a:extLst>
          </p:cNvPr>
          <p:cNvSpPr txBox="1"/>
          <p:nvPr/>
        </p:nvSpPr>
        <p:spPr>
          <a:xfrm>
            <a:off x="3005827" y="7302431"/>
            <a:ext cx="6143616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7B17670-0532-4068-92BB-0A19FD3BF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3286772"/>
            <a:ext cx="12398471" cy="55413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1622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따른 결론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지금까지 제작한 프로그램의 </a:t>
            </a:r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</a:t>
            </a: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37D414EC-40DD-4132-BD19-5294734BCC7F}"/>
              </a:ext>
            </a:extLst>
          </p:cNvPr>
          <p:cNvSpPr txBox="1"/>
          <p:nvPr/>
        </p:nvSpPr>
        <p:spPr>
          <a:xfrm>
            <a:off x="1348658" y="250935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0EBF8AE2-BB41-414F-9681-0DF491140835}"/>
              </a:ext>
            </a:extLst>
          </p:cNvPr>
          <p:cNvSpPr txBox="1"/>
          <p:nvPr/>
        </p:nvSpPr>
        <p:spPr>
          <a:xfrm>
            <a:off x="2296873" y="2620613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 및 회원가입 액티비티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5" name="Picture 51">
            <a:extLst>
              <a:ext uri="{FF2B5EF4-FFF2-40B4-BE49-F238E27FC236}">
                <a16:creationId xmlns:a16="http://schemas.microsoft.com/office/drawing/2014/main" id="{0BD8C2D7-DE39-4CE8-8BA9-269EE69AE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678" y="1208512"/>
            <a:ext cx="3909963" cy="69963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52">
            <a:extLst>
              <a:ext uri="{FF2B5EF4-FFF2-40B4-BE49-F238E27FC236}">
                <a16:creationId xmlns:a16="http://schemas.microsoft.com/office/drawing/2014/main" id="{7D7495DD-FC14-425C-ABDE-80B17E897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3640" y="1208512"/>
            <a:ext cx="3955719" cy="699634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Object 14">
            <a:extLst>
              <a:ext uri="{FF2B5EF4-FFF2-40B4-BE49-F238E27FC236}">
                <a16:creationId xmlns:a16="http://schemas.microsoft.com/office/drawing/2014/main" id="{D3E54052-4150-4C59-A5DE-48E948B87402}"/>
              </a:ext>
            </a:extLst>
          </p:cNvPr>
          <p:cNvSpPr txBox="1"/>
          <p:nvPr/>
        </p:nvSpPr>
        <p:spPr>
          <a:xfrm>
            <a:off x="7883382" y="8374016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 액티비티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E974942C-0824-4232-9E25-885CBC3B1A77}"/>
              </a:ext>
            </a:extLst>
          </p:cNvPr>
          <p:cNvSpPr txBox="1"/>
          <p:nvPr/>
        </p:nvSpPr>
        <p:spPr>
          <a:xfrm>
            <a:off x="12086222" y="8374016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액티비티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879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따른 결론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지금까지 제작한 프로그램의 </a:t>
            </a:r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</a:t>
            </a:r>
          </a:p>
        </p:txBody>
      </p:sp>
      <p:sp>
        <p:nvSpPr>
          <p:cNvPr id="10" name="Object 19">
            <a:extLst>
              <a:ext uri="{FF2B5EF4-FFF2-40B4-BE49-F238E27FC236}">
                <a16:creationId xmlns:a16="http://schemas.microsoft.com/office/drawing/2014/main" id="{73365513-313D-412B-B6DF-0CEDC0577E0E}"/>
              </a:ext>
            </a:extLst>
          </p:cNvPr>
          <p:cNvSpPr txBox="1"/>
          <p:nvPr/>
        </p:nvSpPr>
        <p:spPr>
          <a:xfrm>
            <a:off x="1401412" y="250935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44F2C04A-1D78-4071-854E-A7C3CA49E5F2}"/>
              </a:ext>
            </a:extLst>
          </p:cNvPr>
          <p:cNvSpPr txBox="1"/>
          <p:nvPr/>
        </p:nvSpPr>
        <p:spPr>
          <a:xfrm>
            <a:off x="2387726" y="2620613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 액티비티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2" name="Picture 55">
            <a:extLst>
              <a:ext uri="{FF2B5EF4-FFF2-40B4-BE49-F238E27FC236}">
                <a16:creationId xmlns:a16="http://schemas.microsoft.com/office/drawing/2014/main" id="{14453A37-927F-40A1-A8F6-38D316FA3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054" y="3375045"/>
            <a:ext cx="2667618" cy="468119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57">
            <a:extLst>
              <a:ext uri="{FF2B5EF4-FFF2-40B4-BE49-F238E27FC236}">
                <a16:creationId xmlns:a16="http://schemas.microsoft.com/office/drawing/2014/main" id="{E44FBFB4-E937-47C5-A20B-BF759D18D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206" y="3391475"/>
            <a:ext cx="2699720" cy="46476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59">
            <a:extLst>
              <a:ext uri="{FF2B5EF4-FFF2-40B4-BE49-F238E27FC236}">
                <a16:creationId xmlns:a16="http://schemas.microsoft.com/office/drawing/2014/main" id="{D8C3DF99-DC19-44AE-9F3B-B70B5E285A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7634" y="3335604"/>
            <a:ext cx="2667618" cy="47034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BB330E-C7A3-438E-AC65-6FB7242C1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8200" y="3323843"/>
            <a:ext cx="2699719" cy="4791457"/>
          </a:xfrm>
          <a:prstGeom prst="rect">
            <a:avLst/>
          </a:prstGeom>
        </p:spPr>
      </p:pic>
      <p:sp>
        <p:nvSpPr>
          <p:cNvPr id="19" name="Object 14">
            <a:extLst>
              <a:ext uri="{FF2B5EF4-FFF2-40B4-BE49-F238E27FC236}">
                <a16:creationId xmlns:a16="http://schemas.microsoft.com/office/drawing/2014/main" id="{2185DA8A-0F23-4307-B384-80C8D70F19B9}"/>
              </a:ext>
            </a:extLst>
          </p:cNvPr>
          <p:cNvSpPr txBox="1"/>
          <p:nvPr/>
        </p:nvSpPr>
        <p:spPr>
          <a:xfrm>
            <a:off x="1638586" y="8224259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정보 </a:t>
            </a:r>
            <a:r>
              <a:rPr lang="ko-KR" alt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프래그먼트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0F273C93-4CE7-4235-93ED-9975A094CEBB}"/>
              </a:ext>
            </a:extLst>
          </p:cNvPr>
          <p:cNvSpPr txBox="1"/>
          <p:nvPr/>
        </p:nvSpPr>
        <p:spPr>
          <a:xfrm>
            <a:off x="4995789" y="8191500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 </a:t>
            </a:r>
            <a:r>
              <a:rPr lang="ko-KR" alt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프래그먼트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E1B00E6B-A700-4327-8C98-86F94181EAB6}"/>
              </a:ext>
            </a:extLst>
          </p:cNvPr>
          <p:cNvSpPr txBox="1"/>
          <p:nvPr/>
        </p:nvSpPr>
        <p:spPr>
          <a:xfrm>
            <a:off x="8286166" y="8206643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</a:t>
            </a:r>
            <a:r>
              <a:rPr lang="ko-KR" alt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프래그먼트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C7930C67-7301-432D-9A72-686B5D1C387A}"/>
              </a:ext>
            </a:extLst>
          </p:cNvPr>
          <p:cNvSpPr txBox="1"/>
          <p:nvPr/>
        </p:nvSpPr>
        <p:spPr>
          <a:xfrm>
            <a:off x="11522782" y="8206643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정보 </a:t>
            </a:r>
            <a:r>
              <a:rPr lang="ko-KR" alt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프래그먼트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031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따른 결론 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지금까지 제작한 프로그램의 </a:t>
            </a:r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</a:t>
            </a:r>
          </a:p>
        </p:txBody>
      </p:sp>
      <p:sp>
        <p:nvSpPr>
          <p:cNvPr id="10" name="Object 19">
            <a:extLst>
              <a:ext uri="{FF2B5EF4-FFF2-40B4-BE49-F238E27FC236}">
                <a16:creationId xmlns:a16="http://schemas.microsoft.com/office/drawing/2014/main" id="{73365513-313D-412B-B6DF-0CEDC0577E0E}"/>
              </a:ext>
            </a:extLst>
          </p:cNvPr>
          <p:cNvSpPr txBox="1"/>
          <p:nvPr/>
        </p:nvSpPr>
        <p:spPr>
          <a:xfrm>
            <a:off x="1401412" y="250935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44F2C04A-1D78-4071-854E-A7C3CA49E5F2}"/>
              </a:ext>
            </a:extLst>
          </p:cNvPr>
          <p:cNvSpPr txBox="1"/>
          <p:nvPr/>
        </p:nvSpPr>
        <p:spPr>
          <a:xfrm>
            <a:off x="2387726" y="2620613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프래그먼트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하위 액티비티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185DA8A-0F23-4307-B384-80C8D70F19B9}"/>
              </a:ext>
            </a:extLst>
          </p:cNvPr>
          <p:cNvSpPr txBox="1"/>
          <p:nvPr/>
        </p:nvSpPr>
        <p:spPr>
          <a:xfrm>
            <a:off x="1685718" y="8223900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리스트 액티비티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0F273C93-4CE7-4235-93ED-9975A094CEBB}"/>
              </a:ext>
            </a:extLst>
          </p:cNvPr>
          <p:cNvSpPr txBox="1"/>
          <p:nvPr/>
        </p:nvSpPr>
        <p:spPr>
          <a:xfrm>
            <a:off x="4970806" y="8191500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 제작 액티비티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E1B00E6B-A700-4327-8C98-86F94181EAB6}"/>
              </a:ext>
            </a:extLst>
          </p:cNvPr>
          <p:cNvSpPr txBox="1"/>
          <p:nvPr/>
        </p:nvSpPr>
        <p:spPr>
          <a:xfrm>
            <a:off x="8342999" y="8206686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게시판 액티비티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C7930C67-7301-432D-9A72-686B5D1C387A}"/>
              </a:ext>
            </a:extLst>
          </p:cNvPr>
          <p:cNvSpPr txBox="1"/>
          <p:nvPr/>
        </p:nvSpPr>
        <p:spPr>
          <a:xfrm>
            <a:off x="11755973" y="8206686"/>
            <a:ext cx="4190553" cy="5725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게시글 작성 액티비티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3" name="Picture 62">
            <a:extLst>
              <a:ext uri="{FF2B5EF4-FFF2-40B4-BE49-F238E27FC236}">
                <a16:creationId xmlns:a16="http://schemas.microsoft.com/office/drawing/2014/main" id="{130CA46D-8DAD-4D04-868A-F411100C4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726" y="3198971"/>
            <a:ext cx="2786538" cy="490114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64">
            <a:extLst>
              <a:ext uri="{FF2B5EF4-FFF2-40B4-BE49-F238E27FC236}">
                <a16:creationId xmlns:a16="http://schemas.microsoft.com/office/drawing/2014/main" id="{0763FA8B-5083-426F-A2F7-9519B1CD8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2678" y="3238500"/>
            <a:ext cx="2713585" cy="482921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" name="Picture 66">
            <a:extLst>
              <a:ext uri="{FF2B5EF4-FFF2-40B4-BE49-F238E27FC236}">
                <a16:creationId xmlns:a16="http://schemas.microsoft.com/office/drawing/2014/main" id="{8F7F27AD-1C75-4BFF-829B-6E171450C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9923" y="3162300"/>
            <a:ext cx="2786538" cy="49984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6" name="Picture 68">
            <a:extLst>
              <a:ext uri="{FF2B5EF4-FFF2-40B4-BE49-F238E27FC236}">
                <a16:creationId xmlns:a16="http://schemas.microsoft.com/office/drawing/2014/main" id="{D59101E8-AAFF-4F91-8B1B-2111A1540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57981" y="3128661"/>
            <a:ext cx="2786538" cy="498663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6073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 따른 결론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총평 및 문제점과 개선점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354519" y="2617682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159029" y="2809775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화면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F006B1D0-C4D0-4F96-970A-73DFC53328F5}"/>
              </a:ext>
            </a:extLst>
          </p:cNvPr>
          <p:cNvSpPr txBox="1"/>
          <p:nvPr/>
        </p:nvSpPr>
        <p:spPr>
          <a:xfrm>
            <a:off x="2159028" y="3691605"/>
            <a:ext cx="11709372" cy="281379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</a:t>
            </a:r>
            <a:r>
              <a:rPr lang="ko-KR" altLang="en-US" sz="2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설계해뒀던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기능 구현 완료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디자인 다소 미흡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Material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Design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문서 참고하여 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디자인 개선 예정 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983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 따른 결론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총평 및 문제점과 개선점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354519" y="2617682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159029" y="2809775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 화면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40F4DB55-5F70-45AF-A8D4-B0CCD8029B9F}"/>
              </a:ext>
            </a:extLst>
          </p:cNvPr>
          <p:cNvSpPr txBox="1"/>
          <p:nvPr/>
        </p:nvSpPr>
        <p:spPr>
          <a:xfrm>
            <a:off x="2159028" y="3691605"/>
            <a:ext cx="11709372" cy="281379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⦁제작 기준에 따라 설계 한대로 기능 구현 완료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 직관적이고 세련되어 특별한 문제점과 개선점 없음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0196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 따른 결론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총평 및 문제점과 개선점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354519" y="2617682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159029" y="2809775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정보 화면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B8EAE5E1-5521-4695-B7A8-54E6FB026B4B}"/>
              </a:ext>
            </a:extLst>
          </p:cNvPr>
          <p:cNvSpPr txBox="1"/>
          <p:nvPr/>
        </p:nvSpPr>
        <p:spPr>
          <a:xfrm>
            <a:off x="2159028" y="3691605"/>
            <a:ext cx="11709372" cy="281379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⦁카테고리별로 제공하기로 했던 정보를 정렬 기능으로 통합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리스트 액티비티에서 레시피 액티비티로 넘어가는 과정의 </a:t>
            </a:r>
            <a:r>
              <a:rPr lang="ko-KR" altLang="en-US" sz="2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대화창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삭제</a:t>
            </a:r>
            <a:endParaRPr lang="en-US" altLang="ko-KR" sz="2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⦁칵테일 재료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장비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상식에 대한 자료 미흡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115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 따른 결론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총평 및 문제점과 개선점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354519" y="2617682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159029" y="2809775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 화면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1749F5A2-FB60-48FA-90AC-E40D0001362D}"/>
              </a:ext>
            </a:extLst>
          </p:cNvPr>
          <p:cNvSpPr txBox="1"/>
          <p:nvPr/>
        </p:nvSpPr>
        <p:spPr>
          <a:xfrm>
            <a:off x="2159028" y="3691605"/>
            <a:ext cx="11709372" cy="281379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</a:t>
            </a:r>
            <a:r>
              <a:rPr lang="ko-KR" altLang="en-US" sz="2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레시피명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변경 기능을 레시피 수정 기능으로 정정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나만의 레시피 목록 표시가 지연되는 증상 개선 필요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1226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 따른 결론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총평 및 문제점과 개선점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354519" y="2617682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159029" y="2809775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화면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17C7B5A4-41D9-41DA-8A50-E93C2CC507C0}"/>
              </a:ext>
            </a:extLst>
          </p:cNvPr>
          <p:cNvSpPr txBox="1"/>
          <p:nvPr/>
        </p:nvSpPr>
        <p:spPr>
          <a:xfrm>
            <a:off x="2159028" y="3691605"/>
            <a:ext cx="11709372" cy="281379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⦁나만의 레시피 게시판을 레시피 공유 게시판으로 정정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인기 레시피 게시판은 리스트 액티비티의 </a:t>
            </a:r>
            <a:r>
              <a:rPr lang="ko-KR" altLang="en-US" sz="2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인기순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정렬로 대체</a:t>
            </a:r>
            <a:endParaRPr lang="en-US" altLang="ko-KR" sz="2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⦁댓글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r>
              <a:rPr lang="en-US" altLang="ko-KR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등의 기능 구현 필요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480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제작에 따른 결론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총평 및 문제점과 개선점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354519" y="2617682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159029" y="2809775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화면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8CD60C6D-B420-4116-82A9-115EF80F4CDF}"/>
              </a:ext>
            </a:extLst>
          </p:cNvPr>
          <p:cNvSpPr txBox="1"/>
          <p:nvPr/>
        </p:nvSpPr>
        <p:spPr>
          <a:xfrm>
            <a:off x="2159028" y="3691605"/>
            <a:ext cx="11709372" cy="281379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⦁프로필 사진을 설정할 수 있게 함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기능 추가 완료</a:t>
            </a:r>
            <a:endParaRPr lang="en-US" altLang="ko-KR" sz="2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</a:t>
            </a:r>
            <a:r>
              <a:rPr lang="ko-KR" altLang="en-US" sz="2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즐겨찾기와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커뮤니티 활동 내역 기능 구현 필요</a:t>
            </a:r>
            <a:endParaRPr lang="en-US" altLang="ko-KR" sz="2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⦁</a:t>
            </a:r>
            <a:r>
              <a:rPr lang="en-US" altLang="ko-KR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2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디자인 개선 예정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440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요약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절차 및 결과 요약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981200" y="2970207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986178" y="3081470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및 로그인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981200" y="4310128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954010" y="4421391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관련 정보 제공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C74DA707-5FF7-4E19-8CAB-CCA9D062927F}"/>
              </a:ext>
            </a:extLst>
          </p:cNvPr>
          <p:cNvSpPr txBox="1"/>
          <p:nvPr/>
        </p:nvSpPr>
        <p:spPr>
          <a:xfrm>
            <a:off x="2001150" y="5690504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</a:t>
            </a:r>
            <a:r>
              <a:rPr lang="en-US" altLang="ko-KR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3</a:t>
            </a:r>
            <a:endParaRPr lang="en-US" dirty="0"/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D551E79-57A8-4315-9DD1-9ADCBD51FEF3}"/>
              </a:ext>
            </a:extLst>
          </p:cNvPr>
          <p:cNvSpPr txBox="1"/>
          <p:nvPr/>
        </p:nvSpPr>
        <p:spPr>
          <a:xfrm>
            <a:off x="3054149" y="5844323"/>
            <a:ext cx="6143616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 제작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5" name="Object 19">
            <a:extLst>
              <a:ext uri="{FF2B5EF4-FFF2-40B4-BE49-F238E27FC236}">
                <a16:creationId xmlns:a16="http://schemas.microsoft.com/office/drawing/2014/main" id="{E0EF7B05-9B75-4028-94D0-D2D7EFE00B2F}"/>
              </a:ext>
            </a:extLst>
          </p:cNvPr>
          <p:cNvSpPr txBox="1"/>
          <p:nvPr/>
        </p:nvSpPr>
        <p:spPr>
          <a:xfrm>
            <a:off x="1978847" y="6986904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4057034D-4E27-4B89-9DEA-988B1CA53095}"/>
              </a:ext>
            </a:extLst>
          </p:cNvPr>
          <p:cNvSpPr txBox="1"/>
          <p:nvPr/>
        </p:nvSpPr>
        <p:spPr>
          <a:xfrm>
            <a:off x="3031846" y="7140723"/>
            <a:ext cx="6143616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946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00859" y="232924"/>
            <a:ext cx="143913" cy="9821151"/>
            <a:chOff x="16100859" y="232924"/>
            <a:chExt cx="143913" cy="9821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 flipV="1">
              <a:off x="11262240" y="5071543"/>
              <a:ext cx="9821151" cy="14391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변경에 대한 구현 계획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9600" y="9334500"/>
            <a:ext cx="14796823" cy="102529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413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변경에 대한 구현 계획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앞으로의 변경 예정 사항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44FBEF3C-B038-4B91-A8C3-62FAB9B542E7}"/>
              </a:ext>
            </a:extLst>
          </p:cNvPr>
          <p:cNvSpPr txBox="1"/>
          <p:nvPr/>
        </p:nvSpPr>
        <p:spPr>
          <a:xfrm>
            <a:off x="1352163" y="2773097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0C1CE3DD-C97D-49CE-B99D-53442C2D630A}"/>
              </a:ext>
            </a:extLst>
          </p:cNvPr>
          <p:cNvSpPr txBox="1"/>
          <p:nvPr/>
        </p:nvSpPr>
        <p:spPr>
          <a:xfrm>
            <a:off x="2300378" y="2937619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</a:t>
            </a:r>
            <a:r>
              <a:rPr lang="en-US" altLang="ko-KR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화면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DF882AC4-135B-47E6-8A48-8CFBC6C9026E}"/>
              </a:ext>
            </a:extLst>
          </p:cNvPr>
          <p:cNvSpPr txBox="1"/>
          <p:nvPr/>
        </p:nvSpPr>
        <p:spPr>
          <a:xfrm>
            <a:off x="1352161" y="3786434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C51FF195-6DD4-4870-9EBC-BB4BA112547D}"/>
              </a:ext>
            </a:extLst>
          </p:cNvPr>
          <p:cNvSpPr txBox="1"/>
          <p:nvPr/>
        </p:nvSpPr>
        <p:spPr>
          <a:xfrm>
            <a:off x="2300379" y="5056534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정보 화면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3FC2C931-3B3A-4C60-B8F4-2701EB2FA121}"/>
              </a:ext>
            </a:extLst>
          </p:cNvPr>
          <p:cNvSpPr txBox="1"/>
          <p:nvPr/>
        </p:nvSpPr>
        <p:spPr>
          <a:xfrm>
            <a:off x="1352163" y="4861394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EEBC470C-87EB-4484-8693-0F3DBD647A88}"/>
              </a:ext>
            </a:extLst>
          </p:cNvPr>
          <p:cNvSpPr txBox="1"/>
          <p:nvPr/>
        </p:nvSpPr>
        <p:spPr>
          <a:xfrm>
            <a:off x="2300379" y="6138809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 화면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9" name="Object 13">
            <a:extLst>
              <a:ext uri="{FF2B5EF4-FFF2-40B4-BE49-F238E27FC236}">
                <a16:creationId xmlns:a16="http://schemas.microsoft.com/office/drawing/2014/main" id="{859E2FDB-0381-4AB4-81DB-0979AE6FB866}"/>
              </a:ext>
            </a:extLst>
          </p:cNvPr>
          <p:cNvSpPr txBox="1"/>
          <p:nvPr/>
        </p:nvSpPr>
        <p:spPr>
          <a:xfrm>
            <a:off x="1352163" y="5960815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0D551CE7-758F-4F37-9FF7-ACAD6EB3486A}"/>
              </a:ext>
            </a:extLst>
          </p:cNvPr>
          <p:cNvSpPr txBox="1"/>
          <p:nvPr/>
        </p:nvSpPr>
        <p:spPr>
          <a:xfrm>
            <a:off x="2300379" y="7238230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화면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" name="Object 13">
            <a:extLst>
              <a:ext uri="{FF2B5EF4-FFF2-40B4-BE49-F238E27FC236}">
                <a16:creationId xmlns:a16="http://schemas.microsoft.com/office/drawing/2014/main" id="{2414CDA0-60A4-4365-BCC2-032BF43F81C7}"/>
              </a:ext>
            </a:extLst>
          </p:cNvPr>
          <p:cNvSpPr txBox="1"/>
          <p:nvPr/>
        </p:nvSpPr>
        <p:spPr>
          <a:xfrm>
            <a:off x="1352163" y="7013895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32" name="Object 14">
            <a:extLst>
              <a:ext uri="{FF2B5EF4-FFF2-40B4-BE49-F238E27FC236}">
                <a16:creationId xmlns:a16="http://schemas.microsoft.com/office/drawing/2014/main" id="{9AF4CD93-5120-4E05-89DA-63B6936BCD31}"/>
              </a:ext>
            </a:extLst>
          </p:cNvPr>
          <p:cNvSpPr txBox="1"/>
          <p:nvPr/>
        </p:nvSpPr>
        <p:spPr>
          <a:xfrm>
            <a:off x="2300379" y="8291310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화면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8DC8600C-0552-4755-8174-4958D0E51087}"/>
              </a:ext>
            </a:extLst>
          </p:cNvPr>
          <p:cNvSpPr txBox="1"/>
          <p:nvPr/>
        </p:nvSpPr>
        <p:spPr>
          <a:xfrm>
            <a:off x="6096001" y="2806583"/>
            <a:ext cx="9985883" cy="81291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en-US" altLang="ko-KR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en-US" altLang="ko-KR" sz="2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개선</a:t>
            </a:r>
            <a:endParaRPr lang="en-US" altLang="ko-KR" sz="2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2BD77EF6-4BB3-4B7A-95DF-F4210ED388FD}"/>
              </a:ext>
            </a:extLst>
          </p:cNvPr>
          <p:cNvSpPr txBox="1"/>
          <p:nvPr/>
        </p:nvSpPr>
        <p:spPr>
          <a:xfrm>
            <a:off x="6096001" y="4986276"/>
            <a:ext cx="9985883" cy="81291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en-US" altLang="ko-KR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제공하는 </a:t>
            </a:r>
            <a:r>
              <a:rPr lang="ko-KR" altLang="en-US" sz="2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추가</a:t>
            </a:r>
            <a:r>
              <a:rPr lang="en-US" altLang="ko-KR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인기순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정렬 구현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AD6A30F6-EF44-44C7-A7B6-1B5C3B9B9D3B}"/>
              </a:ext>
            </a:extLst>
          </p:cNvPr>
          <p:cNvSpPr txBox="1"/>
          <p:nvPr/>
        </p:nvSpPr>
        <p:spPr>
          <a:xfrm>
            <a:off x="6096001" y="5981700"/>
            <a:ext cx="11133320" cy="81291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en-US" altLang="ko-KR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수정</a:t>
            </a:r>
            <a:r>
              <a:rPr lang="en-US" altLang="ko-KR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 </a:t>
            </a:r>
            <a:r>
              <a:rPr lang="ko-KR" altLang="en-US" sz="2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구현</a:t>
            </a:r>
            <a:r>
              <a:rPr lang="en-US" altLang="ko-KR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6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CardView</a:t>
            </a:r>
            <a:r>
              <a:rPr lang="en-US" altLang="ko-KR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 속도 </a:t>
            </a:r>
            <a:r>
              <a:rPr lang="ko-KR" altLang="en-US" sz="2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지연현상 개선</a:t>
            </a:r>
            <a:endParaRPr lang="en-US" altLang="ko-KR" sz="2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91C64627-389F-493F-AAC6-5FC3BD1E7147}"/>
              </a:ext>
            </a:extLst>
          </p:cNvPr>
          <p:cNvSpPr txBox="1"/>
          <p:nvPr/>
        </p:nvSpPr>
        <p:spPr>
          <a:xfrm>
            <a:off x="6096001" y="7048500"/>
            <a:ext cx="9985883" cy="81291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en-US" altLang="ko-KR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 작성 및 추천 기능 구현</a:t>
            </a:r>
            <a:r>
              <a:rPr lang="en-US" altLang="ko-KR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 알림 </a:t>
            </a:r>
            <a:r>
              <a:rPr lang="ko-KR" altLang="en-US" sz="2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추가</a:t>
            </a:r>
            <a:endParaRPr lang="en-US" altLang="ko-KR" sz="2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9FD16241-A253-4970-80C4-B0D7C59C4F29}"/>
              </a:ext>
            </a:extLst>
          </p:cNvPr>
          <p:cNvSpPr txBox="1"/>
          <p:nvPr/>
        </p:nvSpPr>
        <p:spPr>
          <a:xfrm>
            <a:off x="6096001" y="8111887"/>
            <a:ext cx="9985883" cy="81291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en-US" altLang="ko-KR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및 커뮤니티 활동 내역 구현</a:t>
            </a:r>
            <a:r>
              <a:rPr lang="en-US" altLang="ko-KR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관련 </a:t>
            </a:r>
            <a:r>
              <a:rPr lang="ko-KR" altLang="en-US" sz="2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추가</a:t>
            </a:r>
            <a:endParaRPr lang="en-US" altLang="ko-KR" sz="2600" b="1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B82F5F4D-EE4B-44E7-A13F-363DB3C6B460}"/>
              </a:ext>
            </a:extLst>
          </p:cNvPr>
          <p:cNvSpPr txBox="1"/>
          <p:nvPr/>
        </p:nvSpPr>
        <p:spPr>
          <a:xfrm>
            <a:off x="1352162" y="8117992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B4DBE748-040E-46EA-ABA0-D4981EE690F2}"/>
              </a:ext>
            </a:extLst>
          </p:cNvPr>
          <p:cNvSpPr txBox="1"/>
          <p:nvPr/>
        </p:nvSpPr>
        <p:spPr>
          <a:xfrm>
            <a:off x="2300378" y="3993514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 화면</a:t>
            </a:r>
            <a:endParaRPr lang="en-US" sz="3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4" name="Object 14">
            <a:extLst>
              <a:ext uri="{FF2B5EF4-FFF2-40B4-BE49-F238E27FC236}">
                <a16:creationId xmlns:a16="http://schemas.microsoft.com/office/drawing/2014/main" id="{A937D72C-7B90-4254-911D-04E677371300}"/>
              </a:ext>
            </a:extLst>
          </p:cNvPr>
          <p:cNvSpPr txBox="1"/>
          <p:nvPr/>
        </p:nvSpPr>
        <p:spPr>
          <a:xfrm>
            <a:off x="6096000" y="3862478"/>
            <a:ext cx="9985883" cy="812917"/>
          </a:xfrm>
          <a:prstGeom prst="rect">
            <a:avLst/>
          </a:prstGeom>
          <a:noFill/>
        </p:spPr>
        <p:txBody>
          <a:bodyPr wrap="square" rtlCol="0"/>
          <a:lstStyle/>
          <a:p>
            <a:pPr marL="35941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60960" algn="l"/>
              </a:tabLst>
            </a:pPr>
            <a:r>
              <a:rPr lang="en-US" altLang="ko-KR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2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 예정 사항 없음</a:t>
            </a:r>
            <a:endParaRPr lang="en-US" altLang="ko-KR" sz="2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297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변경에 대한 구현 계획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 계획에 따른 일정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74C18AA-3119-4701-8B5A-EB339C621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30195"/>
              </p:ext>
            </p:extLst>
          </p:nvPr>
        </p:nvGraphicFramePr>
        <p:xfrm>
          <a:off x="1372103" y="2568403"/>
          <a:ext cx="10530587" cy="6465232"/>
        </p:xfrm>
        <a:graphic>
          <a:graphicData uri="http://schemas.openxmlformats.org/drawingml/2006/table">
            <a:tbl>
              <a:tblPr/>
              <a:tblGrid>
                <a:gridCol w="1046038">
                  <a:extLst>
                    <a:ext uri="{9D8B030D-6E8A-4147-A177-3AD203B41FA5}">
                      <a16:colId xmlns:a16="http://schemas.microsoft.com/office/drawing/2014/main" val="2409001339"/>
                    </a:ext>
                  </a:extLst>
                </a:gridCol>
                <a:gridCol w="2162283">
                  <a:extLst>
                    <a:ext uri="{9D8B030D-6E8A-4147-A177-3AD203B41FA5}">
                      <a16:colId xmlns:a16="http://schemas.microsoft.com/office/drawing/2014/main" val="1933745850"/>
                    </a:ext>
                  </a:extLst>
                </a:gridCol>
                <a:gridCol w="1046038">
                  <a:extLst>
                    <a:ext uri="{9D8B030D-6E8A-4147-A177-3AD203B41FA5}">
                      <a16:colId xmlns:a16="http://schemas.microsoft.com/office/drawing/2014/main" val="2824519565"/>
                    </a:ext>
                  </a:extLst>
                </a:gridCol>
                <a:gridCol w="1046038">
                  <a:extLst>
                    <a:ext uri="{9D8B030D-6E8A-4147-A177-3AD203B41FA5}">
                      <a16:colId xmlns:a16="http://schemas.microsoft.com/office/drawing/2014/main" val="1562621376"/>
                    </a:ext>
                  </a:extLst>
                </a:gridCol>
                <a:gridCol w="1046038">
                  <a:extLst>
                    <a:ext uri="{9D8B030D-6E8A-4147-A177-3AD203B41FA5}">
                      <a16:colId xmlns:a16="http://schemas.microsoft.com/office/drawing/2014/main" val="1467870500"/>
                    </a:ext>
                  </a:extLst>
                </a:gridCol>
                <a:gridCol w="1046038">
                  <a:extLst>
                    <a:ext uri="{9D8B030D-6E8A-4147-A177-3AD203B41FA5}">
                      <a16:colId xmlns:a16="http://schemas.microsoft.com/office/drawing/2014/main" val="4030418402"/>
                    </a:ext>
                  </a:extLst>
                </a:gridCol>
                <a:gridCol w="1046038">
                  <a:extLst>
                    <a:ext uri="{9D8B030D-6E8A-4147-A177-3AD203B41FA5}">
                      <a16:colId xmlns:a16="http://schemas.microsoft.com/office/drawing/2014/main" val="1575939293"/>
                    </a:ext>
                  </a:extLst>
                </a:gridCol>
                <a:gridCol w="1046038">
                  <a:extLst>
                    <a:ext uri="{9D8B030D-6E8A-4147-A177-3AD203B41FA5}">
                      <a16:colId xmlns:a16="http://schemas.microsoft.com/office/drawing/2014/main" val="322145362"/>
                    </a:ext>
                  </a:extLst>
                </a:gridCol>
                <a:gridCol w="1046038">
                  <a:extLst>
                    <a:ext uri="{9D8B030D-6E8A-4147-A177-3AD203B41FA5}">
                      <a16:colId xmlns:a16="http://schemas.microsoft.com/office/drawing/2014/main" val="1976750078"/>
                    </a:ext>
                  </a:extLst>
                </a:gridCol>
              </a:tblGrid>
              <a:tr h="80844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112" marR="154112" marT="77056" marB="770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E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112" marR="154112" marT="77056" marB="770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EF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112" marR="154112" marT="77056" marB="770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E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54112" marR="154112" marT="77056" marB="770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E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713392"/>
                  </a:ext>
                </a:extLst>
              </a:tr>
              <a:tr h="707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116307"/>
                  </a:ext>
                </a:extLst>
              </a:tr>
              <a:tr h="707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어플리케이션 개발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453997"/>
                  </a:ext>
                </a:extLst>
              </a:tr>
              <a:tr h="707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 테스트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D8A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274588"/>
                  </a:ext>
                </a:extLst>
              </a:tr>
              <a:tr h="707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테스트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A6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A6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A6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327261"/>
                  </a:ext>
                </a:extLst>
              </a:tr>
              <a:tr h="707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시연 준비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063317"/>
                  </a:ext>
                </a:extLst>
              </a:tr>
              <a:tr h="707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보고서 제작 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100592"/>
                  </a:ext>
                </a:extLst>
              </a:tr>
              <a:tr h="7072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발표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7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184009"/>
                  </a:ext>
                </a:extLst>
              </a:tr>
              <a:tr h="7063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보고서 제출</a:t>
                      </a:r>
                      <a:endParaRPr lang="ko-KR" altLang="en-US" sz="17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7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700" b="1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09163" marR="109163" marT="30180" marB="301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532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99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2021 / 11 / 08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267342" y="4988883"/>
            <a:ext cx="11756130" cy="17412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발표를 들어주셔서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6442244" y="515966"/>
            <a:ext cx="136057" cy="9285018"/>
            <a:chOff x="16442244" y="515966"/>
            <a:chExt cx="136057" cy="92850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867764" y="5090446"/>
              <a:ext cx="9285018" cy="13605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(7</a:t>
            </a:r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</a:t>
            </a:r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</a:t>
            </a:r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방구석낭만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00675" y="6158873"/>
            <a:ext cx="16113273" cy="32717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감사합니다 :)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5353" y="9282471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72104" y="9734985"/>
            <a:ext cx="4970286" cy="3874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1 7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조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(</a:t>
            </a:r>
            <a:r>
              <a:rPr lang="ko-KR" altLang="en-US" sz="16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방구석낭만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)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제작 보고서 발표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00859" y="232924"/>
            <a:ext cx="143913" cy="9821151"/>
            <a:chOff x="16100859" y="232924"/>
            <a:chExt cx="143913" cy="9821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 flipV="1">
              <a:off x="11262240" y="5071543"/>
              <a:ext cx="9821151" cy="14391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제작 내용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9600" y="9334500"/>
            <a:ext cx="14796823" cy="102529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5615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D551E79-57A8-4315-9DD1-9ADCBD51FEF3}"/>
              </a:ext>
            </a:extLst>
          </p:cNvPr>
          <p:cNvSpPr txBox="1"/>
          <p:nvPr/>
        </p:nvSpPr>
        <p:spPr>
          <a:xfrm>
            <a:off x="3005827" y="7302431"/>
            <a:ext cx="6143616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7D0C016-32AA-4338-9903-C877CD23F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963" y="14478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88CC38-36CE-4EC5-A808-4D8262FBC308}"/>
              </a:ext>
            </a:extLst>
          </p:cNvPr>
          <p:cNvGrpSpPr/>
          <p:nvPr/>
        </p:nvGrpSpPr>
        <p:grpSpPr>
          <a:xfrm>
            <a:off x="1513347" y="2800707"/>
            <a:ext cx="7643993" cy="4598907"/>
            <a:chOff x="1513347" y="2800707"/>
            <a:chExt cx="7643993" cy="4598907"/>
          </a:xfrm>
        </p:grpSpPr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1BBD013A-2314-40B6-92BE-3D0D26898ECE}"/>
                </a:ext>
              </a:extLst>
            </p:cNvPr>
            <p:cNvSpPr txBox="1"/>
            <p:nvPr/>
          </p:nvSpPr>
          <p:spPr>
            <a:xfrm>
              <a:off x="2901043" y="3081470"/>
              <a:ext cx="6157822" cy="124168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endPara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034E4D-DF82-4FC4-85A9-F17E54D6F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6688" y="2800707"/>
              <a:ext cx="7617312" cy="312163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8E1207C-2AA5-4F52-9544-A95F7FE99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3347" y="5905500"/>
              <a:ext cx="7643993" cy="149411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C8FB4C-35CE-4650-AB1A-463161BF1112}"/>
              </a:ext>
            </a:extLst>
          </p:cNvPr>
          <p:cNvGrpSpPr/>
          <p:nvPr/>
        </p:nvGrpSpPr>
        <p:grpSpPr>
          <a:xfrm>
            <a:off x="9362816" y="2537096"/>
            <a:ext cx="7617313" cy="5011568"/>
            <a:chOff x="6433759" y="5014894"/>
            <a:chExt cx="5439534" cy="357876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ADA3811-E4C7-41C4-A73C-BD4B78F7C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33759" y="5014894"/>
              <a:ext cx="5420481" cy="25721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F60560C-A492-4D66-9F24-4B0DA7AA9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33759" y="5268973"/>
              <a:ext cx="5439534" cy="3324689"/>
            </a:xfrm>
            <a:prstGeom prst="rect">
              <a:avLst/>
            </a:prstGeom>
          </p:spPr>
        </p:pic>
      </p:grpSp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B9004FBE-D2EF-4268-9412-08B4C13E942D}"/>
              </a:ext>
            </a:extLst>
          </p:cNvPr>
          <p:cNvGrpSpPr/>
          <p:nvPr/>
        </p:nvGrpSpPr>
        <p:grpSpPr>
          <a:xfrm>
            <a:off x="9381490" y="7451837"/>
            <a:ext cx="7598639" cy="164572"/>
            <a:chOff x="-371429" y="9460571"/>
            <a:chExt cx="15457143" cy="164571"/>
          </a:xfrm>
        </p:grpSpPr>
        <p:pic>
          <p:nvPicPr>
            <p:cNvPr id="26" name="Object 2">
              <a:extLst>
                <a:ext uri="{FF2B5EF4-FFF2-40B4-BE49-F238E27FC236}">
                  <a16:creationId xmlns:a16="http://schemas.microsoft.com/office/drawing/2014/main" id="{F350EC00-1F63-4710-860A-74FC28B20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622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기준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419668" y="2458338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224178" y="2574376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</a:t>
            </a:r>
            <a:r>
              <a:rPr lang="en-US" altLang="ko-KR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화면</a:t>
            </a:r>
            <a:endParaRPr lang="en-US" sz="32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3005827" y="5171671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D551E79-57A8-4315-9DD1-9ADCBD51FEF3}"/>
              </a:ext>
            </a:extLst>
          </p:cNvPr>
          <p:cNvSpPr txBox="1"/>
          <p:nvPr/>
        </p:nvSpPr>
        <p:spPr>
          <a:xfrm>
            <a:off x="3005827" y="7302431"/>
            <a:ext cx="6143616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55808E3-4B1C-4CE6-A7BE-521CCB3D3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589686"/>
              </p:ext>
            </p:extLst>
          </p:nvPr>
        </p:nvGraphicFramePr>
        <p:xfrm>
          <a:off x="2088422" y="3352624"/>
          <a:ext cx="13975400" cy="5202090"/>
        </p:xfrm>
        <a:graphic>
          <a:graphicData uri="http://schemas.openxmlformats.org/drawingml/2006/table">
            <a:tbl>
              <a:tblPr/>
              <a:tblGrid>
                <a:gridCol w="901402">
                  <a:extLst>
                    <a:ext uri="{9D8B030D-6E8A-4147-A177-3AD203B41FA5}">
                      <a16:colId xmlns:a16="http://schemas.microsoft.com/office/drawing/2014/main" val="2463948332"/>
                    </a:ext>
                  </a:extLst>
                </a:gridCol>
                <a:gridCol w="7636588">
                  <a:extLst>
                    <a:ext uri="{9D8B030D-6E8A-4147-A177-3AD203B41FA5}">
                      <a16:colId xmlns:a16="http://schemas.microsoft.com/office/drawing/2014/main" val="2699223820"/>
                    </a:ext>
                  </a:extLst>
                </a:gridCol>
                <a:gridCol w="2406697">
                  <a:extLst>
                    <a:ext uri="{9D8B030D-6E8A-4147-A177-3AD203B41FA5}">
                      <a16:colId xmlns:a16="http://schemas.microsoft.com/office/drawing/2014/main" val="3087834851"/>
                    </a:ext>
                  </a:extLst>
                </a:gridCol>
                <a:gridCol w="1516106">
                  <a:extLst>
                    <a:ext uri="{9D8B030D-6E8A-4147-A177-3AD203B41FA5}">
                      <a16:colId xmlns:a16="http://schemas.microsoft.com/office/drawing/2014/main" val="2504735600"/>
                    </a:ext>
                  </a:extLst>
                </a:gridCol>
                <a:gridCol w="1514607">
                  <a:extLst>
                    <a:ext uri="{9D8B030D-6E8A-4147-A177-3AD203B41FA5}">
                      <a16:colId xmlns:a16="http://schemas.microsoft.com/office/drawing/2014/main" val="1164290854"/>
                    </a:ext>
                  </a:extLst>
                </a:gridCol>
              </a:tblGrid>
              <a:tr h="13779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 사항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향후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난이도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난이도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866526"/>
                  </a:ext>
                </a:extLst>
              </a:tr>
              <a:tr h="8603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첫 화면으로 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 Activity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Splash 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화면을 거쳐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출력되어야 한다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421096"/>
                  </a:ext>
                </a:extLst>
              </a:tr>
              <a:tr h="8603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 Activity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에서는 서버와 연동하여 회원가입 및 로그인을 할 수 있어야 한다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645450"/>
                  </a:ext>
                </a:extLst>
              </a:tr>
              <a:tr h="12759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 Activity 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에서는 자동로그인 기능을 통해 사용자는 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 로그인 이후 매번 로그인 과정 없이도 로그인이 가능해야 한다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007909"/>
                  </a:ext>
                </a:extLst>
              </a:tr>
              <a:tr h="8246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완료 시 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 Activity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전환되어야 한다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5885" marR="135885" marT="37568" marB="3756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37296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3500350D-0B88-48C9-9063-C636916D2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9585" y="25495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70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364048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12684" y="6560203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제작 내용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824061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제작 기준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419668" y="2458338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224178" y="2574376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 화면</a:t>
            </a:r>
            <a:endParaRPr lang="en-US" sz="32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939142" y="5171671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D551E79-57A8-4315-9DD1-9ADCBD51FEF3}"/>
              </a:ext>
            </a:extLst>
          </p:cNvPr>
          <p:cNvSpPr txBox="1"/>
          <p:nvPr/>
        </p:nvSpPr>
        <p:spPr>
          <a:xfrm>
            <a:off x="3005827" y="7302431"/>
            <a:ext cx="6143616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C1FB5A-101A-4320-B61A-AA8BB45E8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530684"/>
              </p:ext>
            </p:extLst>
          </p:nvPr>
        </p:nvGraphicFramePr>
        <p:xfrm>
          <a:off x="1619463" y="3503233"/>
          <a:ext cx="15296937" cy="3926267"/>
        </p:xfrm>
        <a:graphic>
          <a:graphicData uri="http://schemas.openxmlformats.org/drawingml/2006/table">
            <a:tbl>
              <a:tblPr/>
              <a:tblGrid>
                <a:gridCol w="1048238">
                  <a:extLst>
                    <a:ext uri="{9D8B030D-6E8A-4147-A177-3AD203B41FA5}">
                      <a16:colId xmlns:a16="http://schemas.microsoft.com/office/drawing/2014/main" val="317685771"/>
                    </a:ext>
                  </a:extLst>
                </a:gridCol>
                <a:gridCol w="8297119">
                  <a:extLst>
                    <a:ext uri="{9D8B030D-6E8A-4147-A177-3AD203B41FA5}">
                      <a16:colId xmlns:a16="http://schemas.microsoft.com/office/drawing/2014/main" val="1249431848"/>
                    </a:ext>
                  </a:extLst>
                </a:gridCol>
                <a:gridCol w="2634279">
                  <a:extLst>
                    <a:ext uri="{9D8B030D-6E8A-4147-A177-3AD203B41FA5}">
                      <a16:colId xmlns:a16="http://schemas.microsoft.com/office/drawing/2014/main" val="2256217368"/>
                    </a:ext>
                  </a:extLst>
                </a:gridCol>
                <a:gridCol w="1659471">
                  <a:extLst>
                    <a:ext uri="{9D8B030D-6E8A-4147-A177-3AD203B41FA5}">
                      <a16:colId xmlns:a16="http://schemas.microsoft.com/office/drawing/2014/main" val="3675827286"/>
                    </a:ext>
                  </a:extLst>
                </a:gridCol>
                <a:gridCol w="1657830">
                  <a:extLst>
                    <a:ext uri="{9D8B030D-6E8A-4147-A177-3AD203B41FA5}">
                      <a16:colId xmlns:a16="http://schemas.microsoft.com/office/drawing/2014/main" val="15003274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67391" marR="167391" marT="46279" marB="462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67391" marR="167391" marT="46279" marB="462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 사항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향후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67391" marR="167391" marT="46279" marB="462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난이도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67391" marR="167391" marT="46279" marB="462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 난이도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67391" marR="167391" marT="46279" marB="462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1555"/>
                  </a:ext>
                </a:extLst>
              </a:tr>
              <a:tr h="10598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67391" marR="167391" marT="46279" marB="462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 Activity 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첫 진입 시 칵테일 정보 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Fragment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출력되도록 하여야 한다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67391" marR="167391" marT="46279" marB="462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67391" marR="167391" marT="46279" marB="462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67391" marR="167391" marT="46279" marB="462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67391" marR="167391" marT="46279" marB="462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988620"/>
                  </a:ext>
                </a:extLst>
              </a:tr>
              <a:tr h="15718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67391" marR="167391" marT="46279" marB="462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메인화면에는 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BottomNavigation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통해 각각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“내 정보”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“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칵테일 정보”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“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나만의 레시피”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“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커뮤니티”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기능을 하는 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Fragment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전환될 수 있어야 한다</a:t>
                      </a: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67391" marR="167391" marT="46279" marB="462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67391" marR="167391" marT="46279" marB="462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C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  <a:endParaRPr lang="ko-KR" altLang="en-US" sz="21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67391" marR="167391" marT="46279" marB="462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67391" marR="167391" marT="46279" marB="462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06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169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3509</TotalTime>
  <Words>3262</Words>
  <Application>Microsoft Office PowerPoint</Application>
  <PresentationFormat>사용자 지정</PresentationFormat>
  <Paragraphs>689</Paragraphs>
  <Slides>53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Cafe24 Dangdanghae</vt:lpstr>
      <vt:lpstr>S-Core Dream 4 Regular</vt:lpstr>
      <vt:lpstr>맑은 고딕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 재희</cp:lastModifiedBy>
  <cp:revision>660</cp:revision>
  <dcterms:created xsi:type="dcterms:W3CDTF">2021-09-24T17:15:04Z</dcterms:created>
  <dcterms:modified xsi:type="dcterms:W3CDTF">2021-11-07T16:48:02Z</dcterms:modified>
</cp:coreProperties>
</file>